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307" r:id="rId4"/>
    <p:sldId id="327" r:id="rId5"/>
    <p:sldId id="328" r:id="rId6"/>
    <p:sldId id="308" r:id="rId7"/>
    <p:sldId id="329" r:id="rId8"/>
    <p:sldId id="335" r:id="rId9"/>
    <p:sldId id="337" r:id="rId10"/>
    <p:sldId id="338" r:id="rId11"/>
    <p:sldId id="339" r:id="rId12"/>
    <p:sldId id="336" r:id="rId13"/>
  </p:sldIdLst>
  <p:sldSz cx="12192000" cy="6858000"/>
  <p:notesSz cx="6858000" cy="9144000"/>
  <p:custDataLst>
    <p:tags r:id="rId15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3333CC"/>
    <a:srgbClr val="0000CC"/>
    <a:srgbClr val="3366CC"/>
    <a:srgbClr val="CC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4" autoAdjust="0"/>
    <p:restoredTop sz="94600" autoAdjust="0"/>
  </p:normalViewPr>
  <p:slideViewPr>
    <p:cSldViewPr>
      <p:cViewPr>
        <p:scale>
          <a:sx n="60" d="100"/>
          <a:sy n="60" d="100"/>
        </p:scale>
        <p:origin x="-438" y="-1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195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12A077A-1F02-4FCF-9989-CE3C124AC7E0}" type="datetimeFigureOut">
              <a:rPr lang="ru-RU"/>
              <a:pPr>
                <a:defRPr/>
              </a:pPr>
              <a:t>04.06.2022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7B03491-E24F-4C7B-9721-AC6221F4CF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CEB8DE-2C09-4521-863B-ED95746EBF16}" type="slidenum">
              <a:rPr lang="ru-RU" altLang="ru-RU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6345C4-BDC3-495D-8387-5AC03BC46986}" type="slidenum">
              <a:rPr lang="ru-RU" altLang="ru-RU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6345C4-BDC3-495D-8387-5AC03BC46986}" type="slidenum">
              <a:rPr lang="ru-RU" altLang="ru-RU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6345C4-BDC3-495D-8387-5AC03BC46986}" type="slidenum">
              <a:rPr lang="ru-RU" altLang="ru-RU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6345C4-BDC3-495D-8387-5AC03BC46986}" type="slidenum">
              <a:rPr lang="ru-RU" altLang="ru-RU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6345C4-BDC3-495D-8387-5AC03BC46986}" type="slidenum">
              <a:rPr lang="ru-RU" altLang="ru-RU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6345C4-BDC3-495D-8387-5AC03BC46986}" type="slidenum">
              <a:rPr lang="ru-RU" altLang="ru-RU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6345C4-BDC3-495D-8387-5AC03BC46986}" type="slidenum">
              <a:rPr lang="ru-RU" altLang="ru-RU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6345C4-BDC3-495D-8387-5AC03BC46986}" type="slidenum">
              <a:rPr lang="ru-RU" altLang="ru-RU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6345C4-BDC3-495D-8387-5AC03BC46986}" type="slidenum">
              <a:rPr lang="ru-RU" altLang="ru-RU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6345C4-BDC3-495D-8387-5AC03BC46986}" type="slidenum">
              <a:rPr lang="ru-RU" altLang="ru-RU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6345C4-BDC3-495D-8387-5AC03BC46986}" type="slidenum">
              <a:rPr lang="ru-RU" altLang="ru-RU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65E5A-9393-4576-B81E-0BE738DAFE91}" type="datetimeFigureOut">
              <a:rPr lang="ru-RU"/>
              <a:pPr>
                <a:defRPr/>
              </a:pPr>
              <a:t>04.06.2022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FB583-8737-4B80-BB02-99731CAEC02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3336892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A3F05-2F4C-4E85-A967-1BF0F18B0A1E}" type="datetimeFigureOut">
              <a:rPr lang="ru-RU"/>
              <a:pPr>
                <a:defRPr/>
              </a:pPr>
              <a:t>04.06.2022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2401A-B68D-4FCF-A3F5-5D0419BEBD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0241142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0C5A4-DFE3-4909-8957-7FC4C1965F0F}" type="datetimeFigureOut">
              <a:rPr lang="ru-RU"/>
              <a:pPr>
                <a:defRPr/>
              </a:pPr>
              <a:t>04.06.2022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04945-84A3-44A9-BC0D-F2FE35AAD1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75696673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C9817-5986-4C5E-ADB3-9CF3B8FA7324}" type="datetimeFigureOut">
              <a:rPr lang="ru-RU"/>
              <a:pPr>
                <a:defRPr/>
              </a:pPr>
              <a:t>04.06.2022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C7DEC-70A8-4DE3-83D8-1DFE85D2E07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68100170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93B92-88BC-40B7-A0EB-3B202C1E9CF4}" type="datetimeFigureOut">
              <a:rPr lang="ru-RU"/>
              <a:pPr>
                <a:defRPr/>
              </a:pPr>
              <a:t>04.06.2022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676EE-C9C4-4B2B-B25B-7E106E2E0A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84787428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60052-61D2-401E-818C-9E4109B427D0}" type="datetimeFigureOut">
              <a:rPr lang="ru-RU"/>
              <a:pPr>
                <a:defRPr/>
              </a:pPr>
              <a:t>04.06.2022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42635-E0E4-484A-B211-B1A793C692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66032545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A4E0A-BD6A-4ECB-8EDB-1C0C8603DB92}" type="datetimeFigureOut">
              <a:rPr lang="ru-RU"/>
              <a:pPr>
                <a:defRPr/>
              </a:pPr>
              <a:t>04.06.2022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64C28-5156-4FB4-AF9D-109B56E7FDE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245001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6AE6D-8147-48FC-8E93-35A322A4279F}" type="datetimeFigureOut">
              <a:rPr lang="ru-RU"/>
              <a:pPr>
                <a:defRPr/>
              </a:pPr>
              <a:t>04.06.2022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C4D18-6328-4211-A2B8-E52A3398AE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16408921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A4D42-F85C-4A6D-A586-A1E2663DEF6F}" type="datetimeFigureOut">
              <a:rPr lang="ru-RU"/>
              <a:pPr>
                <a:defRPr/>
              </a:pPr>
              <a:t>04.06.2022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96467-296B-451C-9BE5-5FF0CD72255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9321381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5E2AA-5B44-46DA-A479-DF402CEA6CC6}" type="datetimeFigureOut">
              <a:rPr lang="ru-RU"/>
              <a:pPr>
                <a:defRPr/>
              </a:pPr>
              <a:t>04.06.2022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36D41-8D8B-40FA-9A92-34BA5F742C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05523687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667A8-9F15-400C-9E76-3334CAE37CFA}" type="datetimeFigureOut">
              <a:rPr lang="ru-RU"/>
              <a:pPr>
                <a:defRPr/>
              </a:pPr>
              <a:t>04.06.2022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A1677-7450-4E2A-8F58-B69612A0621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8868646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7D675A-A55E-4139-BC19-49346870DF86}" type="datetimeFigureOut">
              <a:rPr lang="ru-RU"/>
              <a:pPr>
                <a:defRPr/>
              </a:pPr>
              <a:t>04.06.2022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28E44B9-65EC-4F32-9E68-72F9F0B85A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0975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0975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0975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7" name="Умножение 6">
            <a:hlinkClick r:id="" action="ppaction://hlinkshowjump?jump=endshow"/>
          </p:cNvPr>
          <p:cNvSpPr/>
          <p:nvPr/>
        </p:nvSpPr>
        <p:spPr>
          <a:xfrm>
            <a:off x="11255896" y="0"/>
            <a:ext cx="936104" cy="836712"/>
          </a:xfrm>
          <a:prstGeom prst="mathMultiply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11197662" y="6348710"/>
            <a:ext cx="994338" cy="509290"/>
          </a:xfrm>
          <a:prstGeom prst="rightArrow">
            <a:avLst/>
          </a:prstGeom>
          <a:solidFill>
            <a:srgbClr val="006600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chemeClr val="accent2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1285860"/>
            <a:ext cx="1219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>
              <a:spcBef>
                <a:spcPts val="1200"/>
              </a:spcBef>
              <a:spcAft>
                <a:spcPts val="300"/>
              </a:spcAft>
              <a:tabLst>
                <a:tab pos="179388" algn="l"/>
              </a:tabLst>
            </a:pPr>
            <a:r>
              <a:rPr lang="ru-RU" sz="9600" b="1" dirty="0" smtClean="0">
                <a:solidFill>
                  <a:srgbClr val="FF0000"/>
                </a:solidFill>
                <a:latin typeface="Arial Black" pitchFamily="34" charset="0"/>
              </a:rPr>
              <a:t>Местоименные наречия</a:t>
            </a:r>
            <a:endParaRPr lang="ru-RU" sz="6600" b="1" i="1" dirty="0" smtClean="0">
              <a:solidFill>
                <a:srgbClr val="3333CC"/>
              </a:solidFill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0" y="4929198"/>
            <a:ext cx="1219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4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Составил</a:t>
            </a:r>
            <a:r>
              <a:rPr lang="de-DE" sz="4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 </a:t>
            </a:r>
            <a:r>
              <a:rPr lang="ru-RU" sz="4400" b="1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Н.П. </a:t>
            </a:r>
            <a:r>
              <a:rPr lang="ru-RU" sz="4400" b="1" i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Хмеленок</a:t>
            </a:r>
            <a:endParaRPr lang="ru-RU" sz="4400" b="1" i="1" dirty="0">
              <a:solidFill>
                <a:srgbClr val="006600"/>
              </a:solidFill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err="1">
                <a:ln/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Городнянский</a:t>
            </a:r>
            <a:r>
              <a:rPr lang="ru-RU" sz="2800" b="1" i="1" dirty="0">
                <a:ln/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Центр детского и юношеского творчества</a:t>
            </a:r>
            <a:endParaRPr lang="ru-RU" sz="2800" b="1" dirty="0">
              <a:ln/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12192000" cy="664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61950">
              <a:buFont typeface="Arial" pitchFamily="34" charset="0"/>
              <a:buChar char="•"/>
            </a:pPr>
            <a:r>
              <a:rPr lang="de-DE" sz="3550" b="1" i="1" dirty="0" smtClean="0"/>
              <a:t>Meine Eltern sind mit meinen Noten zufrieden.</a:t>
            </a:r>
            <a:endParaRPr lang="ru-RU" sz="3550" b="1" i="1" dirty="0" smtClean="0"/>
          </a:p>
          <a:p>
            <a:pPr indent="361950">
              <a:buFont typeface="Arial" pitchFamily="34" charset="0"/>
              <a:buChar char="•"/>
            </a:pPr>
            <a:r>
              <a:rPr lang="ru-RU" sz="3550" b="1" i="1" dirty="0" smtClean="0">
                <a:solidFill>
                  <a:srgbClr val="C00000"/>
                </a:solidFill>
              </a:rPr>
              <a:t>Чем довольны твои родители?</a:t>
            </a:r>
          </a:p>
          <a:p>
            <a:pPr indent="361950">
              <a:buFont typeface="Arial" pitchFamily="34" charset="0"/>
              <a:buChar char="•"/>
            </a:pPr>
            <a:r>
              <a:rPr lang="de-DE" sz="3550" b="1" i="1" dirty="0" smtClean="0"/>
              <a:t>Auf dem Tisch lagen zwei Zeitungen.</a:t>
            </a:r>
            <a:endParaRPr lang="ru-RU" sz="3550" b="1" i="1" dirty="0" smtClean="0"/>
          </a:p>
          <a:p>
            <a:pPr indent="361950">
              <a:buFont typeface="Arial" pitchFamily="34" charset="0"/>
              <a:buChar char="•"/>
            </a:pPr>
            <a:r>
              <a:rPr lang="ru-RU" sz="3550" b="1" i="1" dirty="0" smtClean="0">
                <a:solidFill>
                  <a:srgbClr val="C00000"/>
                </a:solidFill>
              </a:rPr>
              <a:t>На чём лежали две газеты?</a:t>
            </a:r>
          </a:p>
          <a:p>
            <a:pPr indent="361950">
              <a:buFont typeface="Arial" pitchFamily="34" charset="0"/>
              <a:buChar char="•"/>
            </a:pPr>
            <a:r>
              <a:rPr lang="de-DE" sz="3550" b="1" i="1" dirty="0" smtClean="0"/>
              <a:t>Unsere Klasse nimmt an der Wanderung teil.</a:t>
            </a:r>
            <a:endParaRPr lang="ru-RU" sz="3550" b="1" i="1" dirty="0" smtClean="0"/>
          </a:p>
          <a:p>
            <a:pPr indent="361950">
              <a:buFont typeface="Arial" pitchFamily="34" charset="0"/>
              <a:buChar char="•"/>
            </a:pPr>
            <a:r>
              <a:rPr lang="ru-RU" sz="3550" b="1" i="1" dirty="0" smtClean="0">
                <a:solidFill>
                  <a:srgbClr val="C00000"/>
                </a:solidFill>
              </a:rPr>
              <a:t>В чём участвует ваш класс?</a:t>
            </a:r>
          </a:p>
          <a:p>
            <a:pPr indent="361950">
              <a:buFont typeface="Arial" pitchFamily="34" charset="0"/>
              <a:buChar char="•"/>
            </a:pPr>
            <a:r>
              <a:rPr lang="de-DE" sz="3550" b="1" i="1" dirty="0" smtClean="0"/>
              <a:t>Das Bild hängt an der Wand.</a:t>
            </a:r>
            <a:endParaRPr lang="ru-RU" sz="3550" b="1" i="1" dirty="0" smtClean="0"/>
          </a:p>
          <a:p>
            <a:pPr indent="361950">
              <a:buFont typeface="Arial" pitchFamily="34" charset="0"/>
              <a:buChar char="•"/>
            </a:pPr>
            <a:r>
              <a:rPr lang="ru-RU" sz="3550" b="1" i="1" dirty="0" smtClean="0">
                <a:solidFill>
                  <a:srgbClr val="C00000"/>
                </a:solidFill>
              </a:rPr>
              <a:t>На чём висит картина?</a:t>
            </a:r>
            <a:endParaRPr lang="en-US" sz="3550" b="1" i="1" dirty="0" smtClean="0">
              <a:solidFill>
                <a:srgbClr val="C00000"/>
              </a:solidFill>
            </a:endParaRPr>
          </a:p>
          <a:p>
            <a:pPr indent="361950">
              <a:buFont typeface="Arial" pitchFamily="34" charset="0"/>
              <a:buChar char="•"/>
            </a:pPr>
            <a:r>
              <a:rPr lang="de-DE" sz="3550" b="1" i="1" dirty="0" smtClean="0"/>
              <a:t>Die Schüler bereiten sich auf die Prüfungen vor.</a:t>
            </a:r>
            <a:endParaRPr lang="ru-RU" sz="3550" b="1" i="1" dirty="0" smtClean="0"/>
          </a:p>
          <a:p>
            <a:pPr indent="361950">
              <a:buFont typeface="Arial" pitchFamily="34" charset="0"/>
              <a:buChar char="•"/>
            </a:pPr>
            <a:r>
              <a:rPr lang="ru-RU" sz="3550" b="1" i="1" dirty="0" smtClean="0">
                <a:solidFill>
                  <a:srgbClr val="C00000"/>
                </a:solidFill>
              </a:rPr>
              <a:t>К чему готовятся ученики?</a:t>
            </a:r>
          </a:p>
          <a:p>
            <a:pPr indent="361950">
              <a:buFont typeface="Arial" pitchFamily="34" charset="0"/>
              <a:buChar char="•"/>
            </a:pPr>
            <a:r>
              <a:rPr lang="de-DE" sz="3550" b="1" i="1" dirty="0" smtClean="0"/>
              <a:t>Alle progressiven Menschen kämpfen für den Frieden.</a:t>
            </a:r>
            <a:endParaRPr lang="ru-RU" sz="3550" b="1" i="1" dirty="0" smtClean="0"/>
          </a:p>
          <a:p>
            <a:pPr indent="361950">
              <a:buFont typeface="Arial" pitchFamily="34" charset="0"/>
              <a:buChar char="•"/>
            </a:pPr>
            <a:r>
              <a:rPr lang="ru-RU" sz="3550" b="1" i="1" dirty="0" smtClean="0">
                <a:solidFill>
                  <a:srgbClr val="C00000"/>
                </a:solidFill>
              </a:rPr>
              <a:t>За что борются все прогрессивные люди?</a:t>
            </a:r>
            <a:endParaRPr lang="ru-RU" sz="355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12192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61950">
              <a:buFont typeface="Arial" pitchFamily="34" charset="0"/>
              <a:buChar char="•"/>
            </a:pPr>
            <a:r>
              <a:rPr lang="de-DE" sz="3600" b="1" i="1" dirty="0" smtClean="0"/>
              <a:t>Der Vater erzählt den Kindern oft von seiner Arbeit.</a:t>
            </a:r>
            <a:endParaRPr lang="ru-RU" sz="3600" b="1" i="1" dirty="0" smtClean="0"/>
          </a:p>
          <a:p>
            <a:pPr indent="361950"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C00000"/>
                </a:solidFill>
              </a:rPr>
              <a:t>О чём папа часто рассказывает детям?</a:t>
            </a:r>
          </a:p>
          <a:p>
            <a:pPr indent="361950">
              <a:buFont typeface="Arial" pitchFamily="34" charset="0"/>
              <a:buChar char="•"/>
            </a:pPr>
            <a:r>
              <a:rPr lang="de-DE" sz="3600" b="1" i="1" dirty="0" smtClean="0"/>
              <a:t>Mein Bruder freut sich auf die Sommerferien.</a:t>
            </a:r>
            <a:endParaRPr lang="ru-RU" sz="3600" b="1" i="1" dirty="0" smtClean="0"/>
          </a:p>
          <a:p>
            <a:pPr indent="361950"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C00000"/>
                </a:solidFill>
              </a:rPr>
              <a:t>Чему радуется твой брат?</a:t>
            </a:r>
          </a:p>
          <a:p>
            <a:pPr indent="361950">
              <a:buFont typeface="Arial" pitchFamily="34" charset="0"/>
              <a:buChar char="•"/>
            </a:pPr>
            <a:r>
              <a:rPr lang="de-DE" sz="3600" b="1" i="1" dirty="0" smtClean="0"/>
              <a:t>Meine Schwester wartet auf einen Brief aus Berlin.</a:t>
            </a:r>
            <a:endParaRPr lang="ru-RU" sz="3600" b="1" i="1" dirty="0" smtClean="0"/>
          </a:p>
          <a:p>
            <a:pPr indent="361950"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C00000"/>
                </a:solidFill>
              </a:rPr>
              <a:t>Что ждёт твоя сестра?</a:t>
            </a:r>
          </a:p>
          <a:p>
            <a:pPr indent="361950">
              <a:buFont typeface="Arial" pitchFamily="34" charset="0"/>
              <a:buChar char="•"/>
            </a:pPr>
            <a:r>
              <a:rPr lang="de-DE" sz="3600" b="1" i="1" dirty="0" smtClean="0"/>
              <a:t>Mein Freund erzählt über seine Ferien.</a:t>
            </a:r>
            <a:endParaRPr lang="ru-RU" sz="3600" b="1" i="1" dirty="0" smtClean="0"/>
          </a:p>
          <a:p>
            <a:pPr indent="361950"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C00000"/>
                </a:solidFill>
              </a:rPr>
              <a:t>О чём рассказывает твой друг?</a:t>
            </a:r>
            <a:endParaRPr lang="en-US" sz="3600" b="1" i="1" dirty="0" smtClean="0">
              <a:solidFill>
                <a:srgbClr val="C00000"/>
              </a:solidFill>
            </a:endParaRPr>
          </a:p>
          <a:p>
            <a:pPr indent="361950">
              <a:buFont typeface="Arial" pitchFamily="34" charset="0"/>
              <a:buChar char="•"/>
            </a:pPr>
            <a:r>
              <a:rPr lang="de-DE" sz="3600" b="1" i="1" dirty="0" smtClean="0"/>
              <a:t>Wir sind stolz auf unsere Schule.</a:t>
            </a:r>
            <a:endParaRPr lang="ru-RU" sz="3600" b="1" i="1" dirty="0" smtClean="0"/>
          </a:p>
          <a:p>
            <a:pPr indent="361950"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C00000"/>
                </a:solidFill>
              </a:rPr>
              <a:t>Чем вы гордитесь?</a:t>
            </a:r>
          </a:p>
          <a:p>
            <a:pPr indent="361950">
              <a:buFont typeface="Arial" pitchFamily="34" charset="0"/>
              <a:buChar char="•"/>
            </a:pPr>
            <a:r>
              <a:rPr lang="de-DE" sz="3600" b="1" i="1" dirty="0" smtClean="0"/>
              <a:t>Mein Bruder interessiert sich für Technik.</a:t>
            </a:r>
            <a:endParaRPr lang="ru-RU" sz="3600" b="1" i="1" dirty="0" smtClean="0"/>
          </a:p>
          <a:p>
            <a:pPr indent="361950"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C00000"/>
                </a:solidFill>
              </a:rPr>
              <a:t>Чем интересуется твой брат?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12192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600" b="1" i="1" dirty="0" smtClean="0">
                <a:solidFill>
                  <a:srgbClr val="0000CC"/>
                </a:solidFill>
              </a:rPr>
              <a:t>Закончи предложения.</a:t>
            </a:r>
            <a:endParaRPr lang="ru-RU" sz="3600" dirty="0" smtClean="0">
              <a:solidFill>
                <a:srgbClr val="0000CC"/>
              </a:solidFill>
            </a:endParaRPr>
          </a:p>
          <a:p>
            <a:r>
              <a:rPr lang="de-DE" sz="3600" b="1" i="1" dirty="0" smtClean="0"/>
              <a:t>1)Mein Bruder beschäftigt sich viel mit Chemie. Ich interessiere mich auch …. 2)Wir fahren in den Ferien in den Zoo. Wir freuen uns sehr … . 3)Ich habe gestern einen neuen Film gesehen. Ich habe … in einer Zeitung gelesen. 4)Morgen finden die Sportwettkämpfe statt, ich nehme auch … teil. 5)Deine Aufsätze sind immer die besten, ich bin sehr stolz …. 6)Ich denke …, dass bald die Ferien beginnen. 7)War es interessant im Museum? — Ja, sehr. Ich erzähle dir … in der Pause. 8)Rechts an der Wand steht ein kleines Sofa. … hängt ein großer Kalender.</a:t>
            </a:r>
            <a:endParaRPr lang="ru-RU" sz="3600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12192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Вопросительные местоименные наречия </a:t>
            </a:r>
            <a:r>
              <a:rPr lang="ru-RU" sz="4000" b="1" i="1" dirty="0" smtClean="0">
                <a:solidFill>
                  <a:srgbClr val="3333CC"/>
                </a:solidFill>
              </a:rPr>
              <a:t>заменяют вопрос с предлогом и относятся только к неодушевлённым существительным. </a:t>
            </a:r>
            <a:r>
              <a:rPr lang="ru-RU" sz="4000" dirty="0" smtClean="0"/>
              <a:t>Вопрос при этом начинается со слова </a:t>
            </a:r>
            <a:r>
              <a:rPr lang="de-DE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</a:t>
            </a:r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sz="4000" dirty="0" smtClean="0"/>
              <a:t> (или </a:t>
            </a:r>
            <a:r>
              <a:rPr lang="de-DE" sz="4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</a:t>
            </a:r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sz="4000" dirty="0" smtClean="0"/>
              <a:t> перед гласными), а не с предлога, как в русском языке:</a:t>
            </a:r>
            <a:endParaRPr lang="ru-RU" sz="4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3929066"/>
          <a:ext cx="12192000" cy="2773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53058"/>
                <a:gridCol w="6738942"/>
              </a:tblGrid>
              <a:tr h="26432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i="1" dirty="0" smtClean="0">
                          <a:solidFill>
                            <a:srgbClr val="FF0000"/>
                          </a:solidFill>
                        </a:rPr>
                        <a:t>для</a:t>
                      </a:r>
                      <a:r>
                        <a:rPr lang="ru-RU" sz="4400" b="1" i="1" dirty="0" smtClean="0">
                          <a:solidFill>
                            <a:schemeClr val="tx1"/>
                          </a:solidFill>
                        </a:rPr>
                        <a:t> кого</a:t>
                      </a:r>
                      <a:r>
                        <a:rPr lang="de-DE" sz="4400" b="1" i="1" dirty="0" smtClean="0">
                          <a:solidFill>
                            <a:schemeClr val="tx1"/>
                          </a:solidFill>
                        </a:rPr>
                        <a:t>? — </a:t>
                      </a:r>
                      <a:r>
                        <a:rPr lang="de-DE" sz="4400" b="1" i="1" dirty="0" smtClean="0">
                          <a:solidFill>
                            <a:srgbClr val="FF0000"/>
                          </a:solidFill>
                        </a:rPr>
                        <a:t>für</a:t>
                      </a:r>
                      <a:r>
                        <a:rPr lang="de-DE" sz="4400" b="1" i="1" dirty="0" smtClean="0">
                          <a:solidFill>
                            <a:schemeClr val="tx1"/>
                          </a:solidFill>
                        </a:rPr>
                        <a:t> wen?</a:t>
                      </a:r>
                      <a:endParaRPr lang="ru-RU" sz="4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4400" b="1" i="1" dirty="0" smtClean="0">
                          <a:solidFill>
                            <a:srgbClr val="FF0000"/>
                          </a:solidFill>
                        </a:rPr>
                        <a:t>о</a:t>
                      </a:r>
                      <a:r>
                        <a:rPr lang="ru-RU" sz="4400" b="1" i="1" dirty="0" smtClean="0">
                          <a:solidFill>
                            <a:schemeClr val="tx1"/>
                          </a:solidFill>
                        </a:rPr>
                        <a:t> ком</a:t>
                      </a:r>
                      <a:r>
                        <a:rPr lang="de-DE" sz="4400" b="1" i="1" dirty="0" smtClean="0">
                          <a:solidFill>
                            <a:schemeClr val="tx1"/>
                          </a:solidFill>
                        </a:rPr>
                        <a:t>? </a:t>
                      </a:r>
                      <a:r>
                        <a:rPr lang="ru-RU" sz="4400" b="1" i="1" dirty="0" smtClean="0">
                          <a:solidFill>
                            <a:schemeClr val="tx1"/>
                          </a:solidFill>
                        </a:rPr>
                        <a:t>—</a:t>
                      </a:r>
                      <a:r>
                        <a:rPr lang="de-DE" sz="4400" b="1" i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4400" b="1" i="1" dirty="0" smtClean="0">
                          <a:solidFill>
                            <a:srgbClr val="FF0000"/>
                          </a:solidFill>
                        </a:rPr>
                        <a:t>über</a:t>
                      </a:r>
                      <a:r>
                        <a:rPr lang="de-DE" sz="4400" b="1" i="1" dirty="0" smtClean="0">
                          <a:solidFill>
                            <a:schemeClr val="tx1"/>
                          </a:solidFill>
                        </a:rPr>
                        <a:t> wen?</a:t>
                      </a:r>
                      <a:endParaRPr lang="ru-RU" sz="4400" b="1" i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400" b="1" i="1" u="sng" dirty="0" smtClean="0">
                          <a:solidFill>
                            <a:srgbClr val="3333CC"/>
                          </a:solidFill>
                        </a:rPr>
                        <a:t>за</a:t>
                      </a:r>
                      <a:r>
                        <a:rPr lang="ru-RU" sz="4400" b="1" i="1" dirty="0" smtClean="0"/>
                        <a:t> что? </a:t>
                      </a:r>
                      <a:r>
                        <a:rPr lang="ru-RU" sz="4400" dirty="0" smtClean="0"/>
                        <a:t>— </a:t>
                      </a:r>
                      <a:r>
                        <a:rPr lang="de-DE" sz="4400" b="1" i="1" u="dbl" dirty="0" err="1" smtClean="0">
                          <a:solidFill>
                            <a:srgbClr val="FF0000"/>
                          </a:solidFill>
                        </a:rPr>
                        <a:t>wo</a:t>
                      </a:r>
                      <a:r>
                        <a:rPr lang="de-DE" sz="4400" b="1" u="sng" dirty="0" err="1" smtClean="0">
                          <a:solidFill>
                            <a:srgbClr val="3333CC"/>
                          </a:solidFill>
                        </a:rPr>
                        <a:t>f</a:t>
                      </a:r>
                      <a:r>
                        <a:rPr lang="ru-RU" sz="4400" b="1" u="sng" dirty="0" err="1" smtClean="0">
                          <a:solidFill>
                            <a:srgbClr val="3333CC"/>
                          </a:solidFill>
                        </a:rPr>
                        <a:t>ü</a:t>
                      </a:r>
                      <a:r>
                        <a:rPr lang="de-DE" sz="4400" b="1" u="sng" dirty="0" smtClean="0">
                          <a:solidFill>
                            <a:srgbClr val="3333CC"/>
                          </a:solidFill>
                        </a:rPr>
                        <a:t>r</a:t>
                      </a:r>
                      <a:r>
                        <a:rPr lang="ru-RU" sz="4400" b="1" dirty="0" smtClean="0"/>
                        <a:t>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i="1" u="sng" dirty="0" smtClean="0">
                          <a:solidFill>
                            <a:srgbClr val="3333CC"/>
                          </a:solidFill>
                        </a:rPr>
                        <a:t>о</a:t>
                      </a:r>
                      <a:r>
                        <a:rPr lang="ru-RU" sz="4400" b="1" i="1" dirty="0" smtClean="0"/>
                        <a:t> чём? </a:t>
                      </a:r>
                      <a:r>
                        <a:rPr lang="ru-RU" sz="4400" dirty="0" smtClean="0"/>
                        <a:t>— </a:t>
                      </a:r>
                      <a:r>
                        <a:rPr lang="de-DE" sz="4400" b="1" i="1" u="dbl" dirty="0" err="1" smtClean="0">
                          <a:solidFill>
                            <a:srgbClr val="FF0000"/>
                          </a:solidFill>
                        </a:rPr>
                        <a:t>wor</a:t>
                      </a:r>
                      <a:r>
                        <a:rPr lang="ru-RU" sz="4400" b="1" u="sng" dirty="0" err="1" smtClean="0">
                          <a:solidFill>
                            <a:srgbClr val="3333CC"/>
                          </a:solidFill>
                        </a:rPr>
                        <a:t>ü</a:t>
                      </a:r>
                      <a:r>
                        <a:rPr lang="de-DE" sz="4400" b="1" u="sng" dirty="0" err="1" smtClean="0">
                          <a:solidFill>
                            <a:srgbClr val="3333CC"/>
                          </a:solidFill>
                        </a:rPr>
                        <a:t>ber</a:t>
                      </a:r>
                      <a:r>
                        <a:rPr lang="de-DE" sz="4400" b="1" dirty="0" smtClean="0"/>
                        <a:t>?</a:t>
                      </a:r>
                      <a:endParaRPr lang="ru-RU" sz="4400" b="1" dirty="0" smtClean="0"/>
                    </a:p>
                    <a:p>
                      <a:r>
                        <a:rPr lang="ru-RU" sz="4400" b="1" i="1" u="sng" dirty="0" smtClean="0">
                          <a:solidFill>
                            <a:srgbClr val="3333CC"/>
                          </a:solidFill>
                        </a:rPr>
                        <a:t>против</a:t>
                      </a:r>
                      <a:r>
                        <a:rPr lang="ru-RU" sz="4400" b="1" i="1" dirty="0" smtClean="0"/>
                        <a:t> чего? </a:t>
                      </a:r>
                      <a:r>
                        <a:rPr lang="ru-RU" sz="4400" dirty="0" smtClean="0"/>
                        <a:t>— </a:t>
                      </a:r>
                      <a:r>
                        <a:rPr lang="de-DE" sz="4400" b="1" i="1" u="dbl" dirty="0" smtClean="0">
                          <a:solidFill>
                            <a:srgbClr val="FF0000"/>
                          </a:solidFill>
                        </a:rPr>
                        <a:t>wo</a:t>
                      </a:r>
                      <a:r>
                        <a:rPr lang="de-DE" sz="4400" b="1" u="sng" dirty="0" smtClean="0">
                          <a:solidFill>
                            <a:srgbClr val="3333CC"/>
                          </a:solidFill>
                        </a:rPr>
                        <a:t>gegen</a:t>
                      </a:r>
                      <a:r>
                        <a:rPr lang="ru-RU" sz="4400" b="1" dirty="0" smtClean="0"/>
                        <a:t>?</a:t>
                      </a:r>
                    </a:p>
                    <a:p>
                      <a:r>
                        <a:rPr lang="ru-RU" sz="4400" b="1" i="1" u="sng" dirty="0" smtClean="0">
                          <a:solidFill>
                            <a:srgbClr val="3333CC"/>
                          </a:solidFill>
                        </a:rPr>
                        <a:t>на</a:t>
                      </a:r>
                      <a:r>
                        <a:rPr lang="ru-RU" sz="4400" b="1" i="1" dirty="0" smtClean="0"/>
                        <a:t> чём? </a:t>
                      </a:r>
                      <a:r>
                        <a:rPr lang="ru-RU" sz="4400" dirty="0" smtClean="0"/>
                        <a:t>— </a:t>
                      </a:r>
                      <a:r>
                        <a:rPr lang="de-DE" sz="4400" b="1" i="1" u="dbl" dirty="0" smtClean="0">
                          <a:solidFill>
                            <a:srgbClr val="FF0000"/>
                          </a:solidFill>
                        </a:rPr>
                        <a:t>wor</a:t>
                      </a:r>
                      <a:r>
                        <a:rPr lang="de-DE" sz="4400" b="1" u="sng" dirty="0" smtClean="0">
                          <a:solidFill>
                            <a:srgbClr val="3333CC"/>
                          </a:solidFill>
                        </a:rPr>
                        <a:t>auf</a:t>
                      </a:r>
                      <a:r>
                        <a:rPr lang="ru-RU" sz="4400" b="1" dirty="0" smtClean="0"/>
                        <a:t>?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1714488"/>
            <a:ext cx="12192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6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Запомните, с какими предлогами употребляются следующие глаголы:</a:t>
            </a:r>
            <a:endParaRPr lang="ru-RU" sz="6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121920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68288">
              <a:buFont typeface="Arial" pitchFamily="34" charset="0"/>
              <a:buChar char="•"/>
            </a:pPr>
            <a:r>
              <a:rPr lang="de-DE" sz="4000" b="1" i="1" dirty="0" smtClean="0">
                <a:solidFill>
                  <a:srgbClr val="3333CC"/>
                </a:solidFill>
              </a:rPr>
              <a:t>beschäftigen sich </a:t>
            </a:r>
            <a:r>
              <a:rPr lang="de-DE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</a:t>
            </a:r>
            <a:r>
              <a:rPr lang="ru-RU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de-DE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</a:t>
            </a:r>
            <a:r>
              <a:rPr lang="ru-RU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4000" b="1" i="1" dirty="0" smtClean="0"/>
              <a:t>— заниматься чем-л.</a:t>
            </a:r>
          </a:p>
          <a:p>
            <a:pPr indent="268288">
              <a:buFont typeface="Arial" pitchFamily="34" charset="0"/>
              <a:buChar char="•"/>
            </a:pPr>
            <a:r>
              <a:rPr lang="de-DE" sz="4000" b="1" i="1" dirty="0" smtClean="0">
                <a:solidFill>
                  <a:srgbClr val="3333CC"/>
                </a:solidFill>
              </a:rPr>
              <a:t>interessieren sich </a:t>
            </a:r>
            <a:r>
              <a:rPr lang="de-DE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ru-RU" sz="4000" b="1" i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</a:t>
            </a:r>
            <a:r>
              <a:rPr lang="de-DE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ru-RU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de-DE" sz="4000" b="1" i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Akk</a:t>
            </a:r>
            <a:r>
              <a:rPr lang="ru-RU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4000" b="1" i="1" dirty="0" smtClean="0"/>
              <a:t>— интересоваться</a:t>
            </a:r>
          </a:p>
          <a:p>
            <a:pPr indent="268288">
              <a:buFont typeface="Arial" pitchFamily="34" charset="0"/>
              <a:buChar char="•"/>
            </a:pPr>
            <a:r>
              <a:rPr lang="de-DE" sz="4000" b="1" i="1" dirty="0" smtClean="0">
                <a:solidFill>
                  <a:srgbClr val="3333CC"/>
                </a:solidFill>
              </a:rPr>
              <a:t>freuen sich </a:t>
            </a:r>
            <a:r>
              <a:rPr lang="ru-RU" sz="4000" b="1" i="1" dirty="0" smtClean="0">
                <a:solidFill>
                  <a:srgbClr val="3333CC"/>
                </a:solidFill>
              </a:rPr>
              <a:t>(</a:t>
            </a:r>
            <a:r>
              <a:rPr lang="de-DE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auf</a:t>
            </a:r>
            <a:r>
              <a:rPr lang="ru-RU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de-DE" sz="4000" b="1" i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Akk</a:t>
            </a:r>
            <a:r>
              <a:rPr lang="ru-RU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4000" b="1" i="1" dirty="0" smtClean="0"/>
              <a:t>— радоваться предстоящему; </a:t>
            </a:r>
            <a:r>
              <a:rPr lang="ru-RU" sz="4000" b="1" i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</a:t>
            </a:r>
            <a:r>
              <a:rPr lang="de-DE" sz="4000" b="1" i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</a:t>
            </a:r>
            <a:r>
              <a:rPr lang="ru-RU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de-DE" sz="4000" b="1" i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Akk</a:t>
            </a:r>
            <a:r>
              <a:rPr lang="ru-RU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4000" b="1" i="1" dirty="0" smtClean="0"/>
              <a:t>— радоваться свершившемуся)</a:t>
            </a:r>
          </a:p>
          <a:p>
            <a:pPr indent="268288">
              <a:buFont typeface="Arial" pitchFamily="34" charset="0"/>
              <a:buChar char="•"/>
            </a:pPr>
            <a:r>
              <a:rPr lang="de-DE" sz="4000" b="1" i="1" u="sng" dirty="0" smtClean="0">
                <a:solidFill>
                  <a:srgbClr val="3333CC"/>
                </a:solidFill>
              </a:rPr>
              <a:t>teil</a:t>
            </a:r>
            <a:r>
              <a:rPr lang="de-DE" sz="4000" b="1" i="1" dirty="0" smtClean="0">
                <a:solidFill>
                  <a:srgbClr val="3333CC"/>
                </a:solidFill>
              </a:rPr>
              <a:t>nehmen </a:t>
            </a:r>
            <a:r>
              <a:rPr lang="de-DE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</a:t>
            </a:r>
            <a:r>
              <a:rPr lang="ru-RU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de-DE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Dativ </a:t>
            </a:r>
            <a:r>
              <a:rPr lang="ru-RU" sz="4000" b="1" i="1" dirty="0" smtClean="0"/>
              <a:t>— участвовать в чём-л.</a:t>
            </a:r>
          </a:p>
          <a:p>
            <a:pPr indent="268288">
              <a:buFont typeface="Arial" pitchFamily="34" charset="0"/>
              <a:buChar char="•"/>
            </a:pPr>
            <a:r>
              <a:rPr lang="de-DE" sz="4000" b="1" i="1" dirty="0" smtClean="0">
                <a:solidFill>
                  <a:srgbClr val="3333CC"/>
                </a:solidFill>
              </a:rPr>
              <a:t>stolz sein </a:t>
            </a:r>
            <a:r>
              <a:rPr lang="de-DE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auf</a:t>
            </a:r>
            <a:r>
              <a:rPr lang="ru-RU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de-DE" sz="4000" b="1" i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Akk</a:t>
            </a:r>
            <a:r>
              <a:rPr lang="ru-RU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4000" b="1" i="1" dirty="0" smtClean="0"/>
              <a:t>— гордиться чем-л.</a:t>
            </a:r>
          </a:p>
          <a:p>
            <a:pPr indent="268288">
              <a:buFont typeface="Arial" pitchFamily="34" charset="0"/>
              <a:buChar char="•"/>
            </a:pPr>
            <a:r>
              <a:rPr lang="de-DE" sz="4000" b="1" i="1" dirty="0" smtClean="0">
                <a:solidFill>
                  <a:srgbClr val="3333CC"/>
                </a:solidFill>
              </a:rPr>
              <a:t>denken </a:t>
            </a:r>
            <a:r>
              <a:rPr lang="de-DE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</a:t>
            </a:r>
            <a:r>
              <a:rPr lang="ru-RU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de-DE" sz="4000" b="1" i="1" dirty="0" err="1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Akk</a:t>
            </a:r>
            <a:r>
              <a:rPr lang="ru-RU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4000" b="1" i="1" dirty="0" smtClean="0"/>
              <a:t>— думать о чём-л.</a:t>
            </a:r>
          </a:p>
          <a:p>
            <a:pPr indent="268288">
              <a:buFont typeface="Arial" pitchFamily="34" charset="0"/>
              <a:buChar char="•"/>
            </a:pPr>
            <a:r>
              <a:rPr lang="de-DE" sz="4000" b="1" i="1" dirty="0" smtClean="0">
                <a:solidFill>
                  <a:srgbClr val="3333CC"/>
                </a:solidFill>
              </a:rPr>
              <a:t>schreiben </a:t>
            </a:r>
            <a:r>
              <a:rPr lang="de-DE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</a:t>
            </a:r>
            <a:r>
              <a:rPr lang="ru-RU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de-DE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</a:t>
            </a:r>
            <a:r>
              <a:rPr lang="ru-RU" sz="40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4000" b="1" i="1" dirty="0" smtClean="0"/>
              <a:t>— писать чем-л.</a:t>
            </a:r>
            <a:endParaRPr lang="ru-RU" sz="4000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121920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68288">
              <a:buFont typeface="Arial" pitchFamily="34" charset="0"/>
              <a:buChar char="•"/>
            </a:pPr>
            <a:r>
              <a:rPr lang="de-DE" sz="4400" b="1" i="1" dirty="0" smtClean="0">
                <a:solidFill>
                  <a:srgbClr val="3333CC"/>
                </a:solidFill>
              </a:rPr>
              <a:t>warten </a:t>
            </a:r>
            <a:r>
              <a:rPr lang="de-DE" sz="44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auf + Akk. </a:t>
            </a:r>
            <a:r>
              <a:rPr lang="ru-RU" sz="4400" b="1" i="1" dirty="0" smtClean="0"/>
              <a:t>—</a:t>
            </a:r>
            <a:r>
              <a:rPr lang="de-DE" sz="4400" b="1" i="1" dirty="0" smtClean="0">
                <a:solidFill>
                  <a:srgbClr val="3333CC"/>
                </a:solidFill>
              </a:rPr>
              <a:t> </a:t>
            </a:r>
            <a:r>
              <a:rPr lang="ru-RU" sz="4400" b="1" i="1" dirty="0" smtClean="0"/>
              <a:t>ждать что-либо</a:t>
            </a:r>
          </a:p>
          <a:p>
            <a:pPr indent="268288">
              <a:buFont typeface="Arial" pitchFamily="34" charset="0"/>
              <a:buChar char="•"/>
            </a:pPr>
            <a:r>
              <a:rPr lang="de-DE" sz="4400" b="1" i="1" dirty="0" smtClean="0">
                <a:solidFill>
                  <a:srgbClr val="3333CC"/>
                </a:solidFill>
              </a:rPr>
              <a:t>danken </a:t>
            </a:r>
            <a:r>
              <a:rPr lang="de-DE" sz="44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Dativ für + Akk. </a:t>
            </a:r>
            <a:r>
              <a:rPr lang="ru-RU" sz="4400" b="1" i="1" dirty="0" smtClean="0"/>
              <a:t>—</a:t>
            </a:r>
            <a:r>
              <a:rPr lang="en-US" sz="4400" b="1" i="1" dirty="0" smtClean="0"/>
              <a:t> </a:t>
            </a:r>
            <a:r>
              <a:rPr lang="ru-RU" sz="4400" b="1" i="1" dirty="0" smtClean="0"/>
              <a:t>благодарить кого-то за что-то</a:t>
            </a:r>
          </a:p>
          <a:p>
            <a:pPr indent="268288">
              <a:buFont typeface="Arial" pitchFamily="34" charset="0"/>
              <a:buChar char="•"/>
            </a:pPr>
            <a:r>
              <a:rPr lang="de-DE" sz="4400" b="1" i="1" dirty="0" smtClean="0">
                <a:solidFill>
                  <a:srgbClr val="3333CC"/>
                </a:solidFill>
              </a:rPr>
              <a:t>zweifeln </a:t>
            </a:r>
            <a:r>
              <a:rPr lang="de-DE" sz="44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</a:t>
            </a:r>
            <a:r>
              <a:rPr lang="ru-RU" sz="44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de-DE" sz="44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</a:t>
            </a:r>
            <a:r>
              <a:rPr lang="ru-RU" sz="44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4400" b="1" i="1" dirty="0" smtClean="0"/>
              <a:t>— сомневаться в чём-то</a:t>
            </a:r>
          </a:p>
          <a:p>
            <a:pPr indent="268288">
              <a:buFont typeface="Arial" pitchFamily="34" charset="0"/>
              <a:buChar char="•"/>
            </a:pPr>
            <a:r>
              <a:rPr lang="de-DE" sz="4400" b="1" i="1" dirty="0" smtClean="0">
                <a:solidFill>
                  <a:srgbClr val="3333CC"/>
                </a:solidFill>
              </a:rPr>
              <a:t>fahren </a:t>
            </a:r>
            <a:r>
              <a:rPr lang="de-DE" sz="44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</a:t>
            </a:r>
            <a:r>
              <a:rPr lang="ru-RU" sz="44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de-DE" sz="44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</a:t>
            </a:r>
            <a:r>
              <a:rPr lang="ru-RU" sz="44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4400" b="1" i="1" dirty="0" smtClean="0"/>
              <a:t>— ехать на чём-л.</a:t>
            </a:r>
          </a:p>
          <a:p>
            <a:pPr indent="268288">
              <a:buFont typeface="Arial" pitchFamily="34" charset="0"/>
              <a:buChar char="•"/>
            </a:pPr>
            <a:r>
              <a:rPr lang="de-DE" sz="4400" b="1" i="1" dirty="0" smtClean="0">
                <a:solidFill>
                  <a:srgbClr val="3333CC"/>
                </a:solidFill>
              </a:rPr>
              <a:t>sorgen </a:t>
            </a:r>
            <a:r>
              <a:rPr lang="de-DE" sz="44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für + Akk. </a:t>
            </a:r>
            <a:r>
              <a:rPr lang="ru-RU" sz="4400" b="1" i="1" dirty="0" smtClean="0"/>
              <a:t>— заботиться о чём-л.</a:t>
            </a:r>
          </a:p>
          <a:p>
            <a:pPr indent="268288">
              <a:buFont typeface="Arial" pitchFamily="34" charset="0"/>
              <a:buChar char="•"/>
            </a:pPr>
            <a:r>
              <a:rPr lang="de-DE" sz="4400" b="1" i="1" dirty="0" smtClean="0">
                <a:solidFill>
                  <a:srgbClr val="3333CC"/>
                </a:solidFill>
              </a:rPr>
              <a:t>haben Angst </a:t>
            </a:r>
            <a:r>
              <a:rPr lang="de-DE" sz="44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 + Dat. </a:t>
            </a:r>
            <a:r>
              <a:rPr lang="de-DE" sz="4400" b="1" i="1" dirty="0" smtClean="0"/>
              <a:t>— </a:t>
            </a:r>
            <a:r>
              <a:rPr lang="ru-RU" sz="4400" b="1" i="1" dirty="0" smtClean="0"/>
              <a:t>бояться чего</a:t>
            </a:r>
            <a:r>
              <a:rPr lang="de-DE" sz="4400" b="1" i="1" dirty="0" smtClean="0"/>
              <a:t>-</a:t>
            </a:r>
            <a:r>
              <a:rPr lang="ru-RU" sz="4400" b="1" i="1" dirty="0" smtClean="0"/>
              <a:t>л</a:t>
            </a:r>
            <a:r>
              <a:rPr lang="de-DE" sz="4400" b="1" i="1" dirty="0" smtClean="0"/>
              <a:t>.</a:t>
            </a:r>
            <a:endParaRPr lang="ru-RU" sz="4400" b="1" i="1" dirty="0" smtClean="0"/>
          </a:p>
          <a:p>
            <a:pPr indent="268288">
              <a:buFont typeface="Arial" pitchFamily="34" charset="0"/>
              <a:buChar char="•"/>
            </a:pPr>
            <a:r>
              <a:rPr lang="de-DE" sz="4400" b="1" i="1" dirty="0" smtClean="0">
                <a:solidFill>
                  <a:srgbClr val="3333CC"/>
                </a:solidFill>
              </a:rPr>
              <a:t>zufrieden sein </a:t>
            </a:r>
            <a:r>
              <a:rPr lang="de-DE" sz="4400" b="1" i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 + Dat. </a:t>
            </a:r>
            <a:r>
              <a:rPr lang="de-DE" sz="4400" b="1" i="1" dirty="0" smtClean="0"/>
              <a:t>— </a:t>
            </a:r>
            <a:r>
              <a:rPr lang="ru-RU" sz="4400" b="1" i="1" dirty="0" smtClean="0"/>
              <a:t>быть довольным чем</a:t>
            </a:r>
            <a:r>
              <a:rPr lang="de-DE" sz="4400" b="1" i="1" dirty="0" smtClean="0"/>
              <a:t>-</a:t>
            </a:r>
            <a:r>
              <a:rPr lang="ru-RU" sz="4400" b="1" i="1" dirty="0" smtClean="0"/>
              <a:t>л</a:t>
            </a:r>
            <a:r>
              <a:rPr lang="de-DE" sz="4400" b="1" i="1" dirty="0" smtClean="0"/>
              <a:t>.</a:t>
            </a:r>
            <a:endParaRPr lang="ru-RU" sz="4400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12192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3333CC"/>
                </a:solidFill>
              </a:rPr>
              <a:t>Помните</a:t>
            </a:r>
            <a:r>
              <a:rPr lang="en-US" sz="3200" b="1" i="1" dirty="0" smtClean="0">
                <a:solidFill>
                  <a:srgbClr val="3333CC"/>
                </a:solidFill>
              </a:rPr>
              <a:t>,</a:t>
            </a:r>
            <a:r>
              <a:rPr lang="ru-RU" sz="3200" b="1" i="1" dirty="0" smtClean="0">
                <a:solidFill>
                  <a:srgbClr val="3333CC"/>
                </a:solidFill>
              </a:rPr>
              <a:t> что выбор вопроса зависит от того</a:t>
            </a:r>
            <a:r>
              <a:rPr lang="de-DE" sz="3200" b="1" i="1" dirty="0" smtClean="0">
                <a:solidFill>
                  <a:srgbClr val="3333CC"/>
                </a:solidFill>
                <a:sym typeface="Times New Roman CYR"/>
              </a:rPr>
              <a:t>,</a:t>
            </a:r>
            <a:r>
              <a:rPr lang="ru-RU" sz="3200" b="1" i="1" dirty="0" smtClean="0">
                <a:solidFill>
                  <a:srgbClr val="3333CC"/>
                </a:solidFill>
              </a:rPr>
              <a:t> с каким предлогом употребляется глагол.</a:t>
            </a:r>
            <a:endParaRPr lang="ru-RU" sz="3200" dirty="0" smtClean="0">
              <a:solidFill>
                <a:srgbClr val="3333CC"/>
              </a:solidFill>
            </a:endParaRPr>
          </a:p>
          <a:p>
            <a:endParaRPr lang="de-DE" sz="3200" dirty="0" smtClean="0"/>
          </a:p>
          <a:p>
            <a:pPr indent="441325">
              <a:buFont typeface="Arial" pitchFamily="34" charset="0"/>
              <a:buChar char="•"/>
            </a:pPr>
            <a:r>
              <a:rPr lang="de-DE" sz="5400" b="1" i="1" dirty="0" smtClean="0"/>
              <a:t>Meine Schwester fährt in die Schule </a:t>
            </a:r>
            <a:r>
              <a:rPr lang="de-DE" sz="5400" b="1" i="1" u="sng" dirty="0" smtClean="0">
                <a:solidFill>
                  <a:srgbClr val="FF0000"/>
                </a:solidFill>
              </a:rPr>
              <a:t>mit</a:t>
            </a:r>
            <a:r>
              <a:rPr lang="de-DE" sz="5400" b="1" i="1" dirty="0" smtClean="0"/>
              <a:t> dem Bus.</a:t>
            </a:r>
          </a:p>
          <a:p>
            <a:pPr indent="441325">
              <a:buFont typeface="Arial" pitchFamily="34" charset="0"/>
              <a:buChar char="•"/>
            </a:pPr>
            <a:r>
              <a:rPr lang="de-DE" sz="5400" b="1" i="1" dirty="0" smtClean="0">
                <a:solidFill>
                  <a:srgbClr val="FF0000"/>
                </a:solidFill>
              </a:rPr>
              <a:t>Wo</a:t>
            </a:r>
            <a:r>
              <a:rPr lang="de-DE" sz="5400" b="1" i="1" u="sng" dirty="0" smtClean="0">
                <a:solidFill>
                  <a:srgbClr val="FF0000"/>
                </a:solidFill>
              </a:rPr>
              <a:t>mit</a:t>
            </a:r>
            <a:r>
              <a:rPr lang="de-DE" sz="5400" b="1" i="1" dirty="0" smtClean="0"/>
              <a:t> fährt deine Schwester in die Schule?</a:t>
            </a:r>
            <a:endParaRPr lang="ru-RU" sz="5400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12192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3200" dirty="0" smtClean="0"/>
              <a:t>	</a:t>
            </a:r>
            <a:r>
              <a:rPr lang="ru-RU" sz="3600" b="1" i="1" dirty="0" smtClean="0">
                <a:solidFill>
                  <a:srgbClr val="FF0000"/>
                </a:solidFill>
              </a:rPr>
              <a:t>Указательные местоименные наречия заменяют существительное с предлогом </a:t>
            </a:r>
            <a:r>
              <a:rPr lang="ru-RU" sz="3600" b="1" i="1" dirty="0" smtClean="0"/>
              <a:t>(чтобы избежать повторения предыдущего существительного). Они начинаются со слова </a:t>
            </a:r>
            <a:r>
              <a:rPr lang="de-DE" sz="3600" b="1" i="1" dirty="0" smtClean="0">
                <a:solidFill>
                  <a:srgbClr val="FF0000"/>
                </a:solidFill>
              </a:rPr>
              <a:t>da</a:t>
            </a:r>
            <a:r>
              <a:rPr lang="ru-RU" sz="3600" b="1" i="1" dirty="0" smtClean="0"/>
              <a:t>- (или </a:t>
            </a:r>
            <a:r>
              <a:rPr lang="de-DE" sz="3600" b="1" i="1" dirty="0" smtClean="0">
                <a:solidFill>
                  <a:srgbClr val="FF0000"/>
                </a:solidFill>
              </a:rPr>
              <a:t>dar</a:t>
            </a:r>
            <a:r>
              <a:rPr lang="ru-RU" sz="3600" b="1" i="1" dirty="0" smtClean="0"/>
              <a:t>- перед гласными). Напр.:</a:t>
            </a:r>
          </a:p>
          <a:p>
            <a:r>
              <a:rPr lang="ru-RU" sz="3600" b="1" i="1" dirty="0" smtClean="0"/>
              <a:t>	</a:t>
            </a:r>
            <a:endParaRPr lang="en-US" sz="3600" b="1" i="1" dirty="0" smtClean="0"/>
          </a:p>
          <a:p>
            <a:r>
              <a:rPr lang="de-DE" sz="3600" b="1" i="1" dirty="0" smtClean="0"/>
              <a:t>Das ist ein Tisch. </a:t>
            </a:r>
            <a:r>
              <a:rPr lang="de-DE" sz="3600" b="1" i="1" u="dbl" dirty="0" smtClean="0">
                <a:solidFill>
                  <a:srgbClr val="FF0000"/>
                </a:solidFill>
              </a:rPr>
              <a:t>Dar</a:t>
            </a:r>
            <a:r>
              <a:rPr lang="de-DE" sz="3600" b="1" i="1" u="sng" dirty="0" smtClean="0">
                <a:solidFill>
                  <a:srgbClr val="FF0000"/>
                </a:solidFill>
              </a:rPr>
              <a:t>auf</a:t>
            </a:r>
            <a:r>
              <a:rPr lang="de-DE" sz="3600" b="1" i="1" dirty="0" smtClean="0">
                <a:solidFill>
                  <a:srgbClr val="FF0000"/>
                </a:solidFill>
              </a:rPr>
              <a:t> </a:t>
            </a:r>
            <a:r>
              <a:rPr lang="de-DE" sz="3600" b="1" i="1" dirty="0" smtClean="0"/>
              <a:t> liegen Zeitungen. </a:t>
            </a:r>
            <a:r>
              <a:rPr lang="ru-RU" sz="3600" b="1" i="1" dirty="0" smtClean="0"/>
              <a:t>(Это стол. </a:t>
            </a:r>
            <a:r>
              <a:rPr lang="ru-RU" sz="3600" b="1" i="1" u="sng" dirty="0" smtClean="0">
                <a:solidFill>
                  <a:srgbClr val="FF0000"/>
                </a:solidFill>
              </a:rPr>
              <a:t>На</a:t>
            </a:r>
            <a:r>
              <a:rPr lang="ru-RU" sz="3600" b="1" i="1" dirty="0" smtClean="0">
                <a:solidFill>
                  <a:srgbClr val="FF0000"/>
                </a:solidFill>
              </a:rPr>
              <a:t> нём </a:t>
            </a:r>
            <a:r>
              <a:rPr lang="ru-RU" sz="3600" b="1" i="1" dirty="0" smtClean="0"/>
              <a:t>лежат газеты.)</a:t>
            </a:r>
          </a:p>
          <a:p>
            <a:r>
              <a:rPr lang="ru-RU" sz="3600" b="1" i="1" dirty="0" smtClean="0"/>
              <a:t>	</a:t>
            </a:r>
            <a:r>
              <a:rPr lang="de-DE" sz="3600" b="1" i="1" dirty="0" smtClean="0"/>
              <a:t>Morgen schreiben wir ein Diktat. Freust du dich </a:t>
            </a:r>
            <a:r>
              <a:rPr lang="de-DE" sz="3600" b="1" i="1" u="dbl" dirty="0" smtClean="0">
                <a:solidFill>
                  <a:srgbClr val="FF0000"/>
                </a:solidFill>
              </a:rPr>
              <a:t>dar</a:t>
            </a:r>
            <a:r>
              <a:rPr lang="de-DE" sz="3600" b="1" i="1" u="sng" dirty="0" smtClean="0">
                <a:solidFill>
                  <a:srgbClr val="FF0000"/>
                </a:solidFill>
              </a:rPr>
              <a:t>auf</a:t>
            </a:r>
            <a:r>
              <a:rPr lang="ru-RU" sz="3600" b="1" i="1" u="sng" dirty="0" smtClean="0">
                <a:solidFill>
                  <a:srgbClr val="FF0000"/>
                </a:solidFill>
              </a:rPr>
              <a:t>?</a:t>
            </a:r>
            <a:r>
              <a:rPr lang="ru-RU" sz="3600" b="1" i="1" dirty="0" smtClean="0"/>
              <a:t>  (Завтра мы пишем диктант. Ты радуешься </a:t>
            </a:r>
            <a:r>
              <a:rPr lang="ru-RU" sz="3600" b="1" i="1" u="sng" dirty="0" smtClean="0">
                <a:solidFill>
                  <a:srgbClr val="FF0000"/>
                </a:solidFill>
              </a:rPr>
              <a:t>этому</a:t>
            </a:r>
            <a:r>
              <a:rPr lang="ru-RU" sz="3600" b="1" i="1" u="sng" dirty="0" smtClean="0"/>
              <a:t>?</a:t>
            </a:r>
            <a:r>
              <a:rPr lang="ru-RU" sz="3600" b="1" i="1" dirty="0" smtClean="0"/>
              <a:t>)</a:t>
            </a:r>
            <a:endParaRPr lang="ru-RU" sz="3600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12192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3200" b="1" i="1" dirty="0" smtClean="0">
                <a:solidFill>
                  <a:srgbClr val="0000CC"/>
                </a:solidFill>
              </a:rPr>
              <a:t>Переведи вопросы на немецкий язык.</a:t>
            </a:r>
            <a:endParaRPr lang="ru-RU" sz="3200" dirty="0" smtClean="0">
              <a:solidFill>
                <a:srgbClr val="0000CC"/>
              </a:solidFill>
            </a:endParaRPr>
          </a:p>
          <a:p>
            <a:pPr indent="441325">
              <a:buFont typeface="Arial" pitchFamily="34" charset="0"/>
              <a:buChar char="•"/>
            </a:pPr>
            <a:r>
              <a:rPr lang="de-DE" sz="3600" b="1" i="1" dirty="0" smtClean="0"/>
              <a:t>Mein Bruder beschäftigt sich viel mit Chemie.</a:t>
            </a:r>
            <a:endParaRPr lang="ru-RU" sz="3600" b="1" i="1" dirty="0" smtClean="0"/>
          </a:p>
          <a:p>
            <a:pPr indent="441325"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C00000"/>
                </a:solidFill>
              </a:rPr>
              <a:t>А чем занимаешься ты?</a:t>
            </a:r>
          </a:p>
          <a:p>
            <a:pPr indent="441325">
              <a:buFont typeface="Arial" pitchFamily="34" charset="0"/>
              <a:buChar char="•"/>
            </a:pPr>
            <a:r>
              <a:rPr lang="de-DE" sz="3600" b="1" i="1" dirty="0" smtClean="0"/>
              <a:t>Der Lehrer ist mit meinem Aufsatz nicht zufrieden.</a:t>
            </a:r>
            <a:endParaRPr lang="ru-RU" sz="3600" b="1" i="1" dirty="0" smtClean="0"/>
          </a:p>
          <a:p>
            <a:pPr indent="441325"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C00000"/>
                </a:solidFill>
              </a:rPr>
              <a:t>Чем недоволен учитель?</a:t>
            </a:r>
          </a:p>
          <a:p>
            <a:pPr indent="441325">
              <a:buFont typeface="Arial" pitchFamily="34" charset="0"/>
              <a:buChar char="•"/>
            </a:pPr>
            <a:r>
              <a:rPr lang="de-DE" sz="3600" b="1" i="1" dirty="0" smtClean="0"/>
              <a:t>Ich habe über deine Schule in </a:t>
            </a:r>
            <a:r>
              <a:rPr lang="de-DE" sz="3600" b="1" i="1" dirty="0" smtClean="0"/>
              <a:t>einer </a:t>
            </a:r>
            <a:r>
              <a:rPr lang="de-DE" sz="3600" b="1" i="1" dirty="0" smtClean="0"/>
              <a:t>Zeitung gelesen.</a:t>
            </a:r>
            <a:endParaRPr lang="ru-RU" sz="3600" b="1" i="1" dirty="0" smtClean="0"/>
          </a:p>
          <a:p>
            <a:pPr indent="441325"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C00000"/>
                </a:solidFill>
              </a:rPr>
              <a:t>О чём ты прочитал в газете?</a:t>
            </a:r>
          </a:p>
          <a:p>
            <a:pPr indent="441325">
              <a:buFont typeface="Arial" pitchFamily="34" charset="0"/>
              <a:buChar char="•"/>
            </a:pPr>
            <a:r>
              <a:rPr lang="de-DE" sz="3600" b="1" i="1" dirty="0" smtClean="0"/>
              <a:t>Ich nehme am Konzert teil.</a:t>
            </a:r>
            <a:endParaRPr lang="ru-RU" sz="3600" b="1" i="1" dirty="0" smtClean="0"/>
          </a:p>
          <a:p>
            <a:pPr indent="441325"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C00000"/>
                </a:solidFill>
              </a:rPr>
              <a:t>В чём ты участвуешь?</a:t>
            </a:r>
          </a:p>
          <a:p>
            <a:pPr indent="441325">
              <a:buFont typeface="Arial" pitchFamily="34" charset="0"/>
              <a:buChar char="•"/>
            </a:pPr>
            <a:r>
              <a:rPr lang="de-DE" sz="3600" b="1" i="1" dirty="0" smtClean="0"/>
              <a:t>Der Lehrer ist stolz auf meine Arbeit.</a:t>
            </a:r>
            <a:endParaRPr lang="ru-RU" sz="3600" b="1" i="1" dirty="0" smtClean="0"/>
          </a:p>
          <a:p>
            <a:pPr indent="441325"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C00000"/>
                </a:solidFill>
              </a:rPr>
              <a:t>Чем гордится учитель?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12192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61950">
              <a:buFont typeface="Arial" pitchFamily="34" charset="0"/>
              <a:buChar char="•"/>
            </a:pPr>
            <a:r>
              <a:rPr lang="de-DE" sz="3600" b="1" i="1" dirty="0" smtClean="0"/>
              <a:t>Ich denke schon an meine Ferien.</a:t>
            </a:r>
            <a:endParaRPr lang="ru-RU" sz="3600" b="1" i="1" dirty="0" smtClean="0"/>
          </a:p>
          <a:p>
            <a:pPr indent="361950"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C00000"/>
                </a:solidFill>
              </a:rPr>
              <a:t>А о чём ты думаешь?</a:t>
            </a:r>
          </a:p>
          <a:p>
            <a:pPr indent="361950">
              <a:buFont typeface="Arial" pitchFamily="34" charset="0"/>
              <a:buChar char="•"/>
            </a:pPr>
            <a:r>
              <a:rPr lang="de-DE" sz="3600" b="1" i="1" dirty="0" smtClean="0"/>
              <a:t>Die Fahrgäste warten auf den Bus.</a:t>
            </a:r>
            <a:endParaRPr lang="ru-RU" sz="3600" b="1" i="1" dirty="0" smtClean="0"/>
          </a:p>
          <a:p>
            <a:pPr indent="361950"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C00000"/>
                </a:solidFill>
              </a:rPr>
              <a:t>Что ждут пассажиры?</a:t>
            </a:r>
          </a:p>
          <a:p>
            <a:pPr indent="361950">
              <a:buFont typeface="Arial" pitchFamily="34" charset="0"/>
              <a:buChar char="•"/>
            </a:pPr>
            <a:r>
              <a:rPr lang="de-DE" sz="3600" b="1" i="1" dirty="0" smtClean="0"/>
              <a:t>Im Museum haben wir viel über unsere Stadt erfahren. </a:t>
            </a:r>
            <a:r>
              <a:rPr lang="ru-RU" sz="3600" b="1" i="1" dirty="0" smtClean="0">
                <a:solidFill>
                  <a:srgbClr val="C00000"/>
                </a:solidFill>
              </a:rPr>
              <a:t>О чём вы узнали в музее?</a:t>
            </a:r>
          </a:p>
          <a:p>
            <a:pPr indent="361950">
              <a:buFont typeface="Arial" pitchFamily="34" charset="0"/>
              <a:buChar char="•"/>
            </a:pPr>
            <a:r>
              <a:rPr lang="de-DE" sz="3600" b="1" i="1" dirty="0" smtClean="0"/>
              <a:t>Über dem Sofa hängt ein großer Kalender.</a:t>
            </a:r>
            <a:endParaRPr lang="ru-RU" sz="3600" b="1" i="1" dirty="0" smtClean="0"/>
          </a:p>
          <a:p>
            <a:pPr indent="361950"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C00000"/>
                </a:solidFill>
              </a:rPr>
              <a:t>Над чем висит календарь?</a:t>
            </a:r>
            <a:endParaRPr lang="en-US" sz="3600" b="1" i="1" dirty="0" smtClean="0">
              <a:solidFill>
                <a:srgbClr val="C00000"/>
              </a:solidFill>
            </a:endParaRPr>
          </a:p>
          <a:p>
            <a:pPr indent="361950">
              <a:buFont typeface="Arial" pitchFamily="34" charset="0"/>
              <a:buChar char="•"/>
            </a:pPr>
            <a:r>
              <a:rPr lang="de-DE" sz="3600" b="1" i="1" dirty="0" smtClean="0"/>
              <a:t>Ich denke oft an meinen künftigen Beruf.</a:t>
            </a:r>
            <a:endParaRPr lang="ru-RU" sz="3600" b="1" i="1" dirty="0" smtClean="0"/>
          </a:p>
          <a:p>
            <a:pPr indent="361950"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C00000"/>
                </a:solidFill>
              </a:rPr>
              <a:t>О чём думаешь ты?</a:t>
            </a:r>
          </a:p>
          <a:p>
            <a:pPr indent="361950">
              <a:buFont typeface="Arial" pitchFamily="34" charset="0"/>
              <a:buChar char="•"/>
            </a:pPr>
            <a:r>
              <a:rPr lang="de-DE" sz="3600" b="1" i="1" dirty="0" smtClean="0"/>
              <a:t>Mein Bruder interessiert sich für Technik.</a:t>
            </a:r>
            <a:endParaRPr lang="ru-RU" sz="3600" b="1" i="1" dirty="0" smtClean="0"/>
          </a:p>
          <a:p>
            <a:pPr indent="361950">
              <a:buFont typeface="Arial" pitchFamily="34" charset="0"/>
              <a:buChar char="•"/>
            </a:pPr>
            <a:r>
              <a:rPr lang="ru-RU" sz="3600" b="1" i="1" dirty="0" smtClean="0">
                <a:solidFill>
                  <a:srgbClr val="C00000"/>
                </a:solidFill>
              </a:rPr>
              <a:t>Чем интересуется твой брат?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MOVIE_ONCLICK_URL" val="http://"/>
  <p:tag name="GENSWF_MOVIE_PRESENTATION_END_URL" val="http://"/>
  <p:tag name="ISPRING_SCORM_RATE_SLIDES" val="0"/>
  <p:tag name="ISPRING_SCORM_RATE_QUIZZES" val="0"/>
  <p:tag name="ISPRING_SCORM_PASSING_SCORE" val="0.0000000000"/>
  <p:tag name="ISPRING_RESOURCE_PATHS_HASH" val="94b0f9a2ce84e864a328139283993d548c239c2d"/>
  <p:tag name="ISPRING_RESOURCE_PATHS_HASH_2" val="42b743239163137bfe59e63d7811ffb36f2d3bb6"/>
  <p:tag name="ISPRING_ULTRA_SCORM_COURSE_ID" val="A78B3C2E-1E07-440D-8060-810086EAC890"/>
  <p:tag name="ISPRINGONLINEFOLDERID" val="1"/>
  <p:tag name="ISPRINGONLINEFOLDERPATH" val="Каталог"/>
  <p:tag name="ISPRINGCLOUDFOLDERID" val="1"/>
  <p:tag name="ISPRINGCLOUDFOLDERPATH" val="Каталог"/>
  <p:tag name="ISPRING_PRESENTATION_TITLE" val="!!-Урок 1"/>
  <p:tag name="ISPRING_PLAYERS_CUSTOMIZATION" val="UEsDBBQAAgAIAOZwy0R7BdOSwAEAANoDAAAPAAAAbm9uZS9wbGF5ZXIueG1spZJPb9QwEMXPW6nfIfK99m4Rolo59ICUE0WVFhC3lTeZJqaOHTwTsvvtmfzZpFuQQOKQaPIy72fPs/X9sXbJT4hog0/FRq5FAj4PhfVlKr58zm7uxP376yvdOHOCmNgiFT54EEkBmEfbEPseDVWpeCFIhoqEXx63R7SpqIiarVJd18nujQyxVLfr9UZ9e/i4yyuozY31SMbnzF32ciuSJtoQLZ1S8W4trq9WA/ICZ5F7fInBtf3KKPNQqyYCgieIatz2bN3S38381MErOjWAgkdfDbMfTP78EIrWAfbaSo9tOyDqCYO20rS1mzufYMxTMTbsa0A0JaB0vhRq9Ko/mPWTM1hNHLzA9tymPTiLFYsjfejeL+r+bBmyVxNHXYJ0PUwwnGLWOpeBoTZCIZIIP1rLVdZjv85HsN6IcTnP3Xt8tl5il7PGVWZyCvH0gR18JFOUco5ejtHLwdTbh+ITF49TnLsFMgezhKArqt3bf86j7/6fOAp4Mq0jcV7B+gKOmeW/BDWPQsAz9pqkxsl+tTOVd9ce6hdX40Iadzdl8R1FQiaWwNewMGTUos8w9Zqm1fg5JTTHotXv91JPRC5/AVBLAwQUAAIACAAXZn5O+Gx6IDYFAABpEgAAHQAAAHVuaXZlcnNhbC9jb21tb25fbWVzc2FnZXMubG5nxVhdT9tWGL6v1P9gRaq0SSttJ7WqJj7kxIdg1bFT2wG6D1loIIQEQWq2qZcJbKMT1caqIhgrdGXTbrqLDJISyAd/4fgv7Jfsec+xiRNo7ZROuwjyMX6f85zXz3ne93h47NHSovLN3MPSwnJxJHVr6GZKmSt+uTy7UJwfSRXc8et3U0rpq5ni7MzicnFuJFVcTiljo1evDC/OFOe/npmfw/XVK4oyvDRXKmFYGqVRd6wszI6k8mkvY+XyqvnAM6ys5aX1bGqU/8o7/JB3/BXe4KcKP8GwxU95lbdxo/H5ww8+vnP30a3bdz4cvhGAJcF2cqphxKIrAvz2zQTYpmtbhocJmOGZbNoF9jO+AfxNvjlYtFVwDd1kAHiJ8A3+C4BeDQaRt9kk4ncRvYXfs9jogm0z0/UcQ9eYpzueabkiXwZzmSaW0vR/UvipX0aCavg1+WtepyTR7TYuO/xv/zvxzwYy2Ame9Ss08FdwXcffJwpuNJHdY15TCEdmvO1/z6txHDVbndLNrOdaluF4zNTCO6C3BcgDzFD2H4ORmKeMiwqwD4J3WR8Q31YdZguBVP2KkMfJOyB4UmV7/hrRIRjBjh+A24CMJvTshIGfK2g9B60ykoc1DwaTZybC/8BbIKXLtSUAyTHHUbPMS1vTEIfQ1ibfHyTKukeJ4DuDxDxgjtxHcUGmOqlnVVe3TFKvzRzX1jNSuk/9dYVESIKltb5RmSska/8JKRLPiCfq/g9C5W1/HYFd7frrgxFy2P0C9peuGiGhcA+1adAlVBWEGqRaKRT6V50fEQsQrGKjNPwfQ3pN3K5JjdPKBPs278RxgztkmEaSuF/QP/XGVd1gmgeNaNaU50rvEiTblK3e1JFWMNMxSZkeqEay8pHkRXls+auKv0aXpHUJ5a/iUQJ4TCQVLCqyaYHRUIQUIUgJfC1wI1Nj09ci0/D60OVWqLsGuesLsZKavxok+TVBJ/OKPvwet+xL5O5F3nh03q96lv6WtZN03uzF74X4f5KfvOo4iZLTLxO5Tim4pAI5l6SmFLFM0tDl6b+XFDmwBGajzSE//RlBaEUAU/W/TfgqAwCWg75To+z60szCYvIw3Ry3hLt2YHmUuhpVqfgy10UwrRBklwxCQXQb5DtYREt6FZlER7pdzxyD5GcSL5nmeIpASu+FeNXkeFMs7eiu7K+qJKy4UCECqbVe+b6QbijlKzUJQmXI4ZAk29PsHODOUWimvH1huWmScqPeEHZYoe55degdyF5erGFBpXIWrc8h9K7g3MCyZYXCzgu0LBawJuapJpilkGPhm5LF83xVomzLRoqyJdMKDyGzIA7dshkp8RfWUfKTinKWDGpiD+ldtMJcj12GcCTpXZduvKWox03mMNXOTHgZ1cww2VOuENUkiQ1CsV2JseE6nqGmBchLkTQ674RaOA7Kfjv00iQdRTCBPHxobFzFJN1N0hGt+Mk/5T8T4vSz/A295hb/Hb34X3wf55l9/koB7h7fxgJ2+MYnA+HCs8jS2Rn+Z+L80BI9zglvfBGH5qrpXgBxyHpODTHYbCcJD854kfeQ+KQnlBWkWnVdNTORg/gckSYS7iqcoxLfoEZhcqp9D8YoDgjA2YYsK7RtYBUtKVLad30nqvgKFZ1C5Cs4qZ1lehCA7ql4D9u0KQynmdS/okCXL4CUJ1fPe6qmiY8JwNih/hUo7dCXgv6jJqwpwpVuNqPfHKhm9H11SDp/ZkI1YcT/BwVRk0Ovg6/IcajmoBs4CAt2L9rZqCQ+Cg3fiHwj+hdQSwMEFAACAAgAF2Z+TvKM0RzUBAAAaRIAACcAAAB1bml2ZXJzYWwvZmxhc2hfcHVibGlzaGluZ19zZXR0aW5ncy54bWzlWF1PG0cUffevGG2Vt4aFFApBthECW0Hlq/FWSlVVaO0d7C37Ye2OS+gTFDVJRdSgKqhtoiRNKvUlfXAJbkwI8Bdm/0J/Sc/seG0vNnRpREVVIWPv7L3nnnvunblrpydu2xb5knq+6ToZZWhgUCHUKbmG6ZQzyida/uqYQnymO4ZuuQ7NKI6rkIlsKl2tFS3TrxQoYzD1CWAcf7zKMkqFseq4qq6urg6YftUTd12rxoDvD5RcW6161KcOo55atfQ1vLG1KvWVbCpFSFouzblGzaLENEDBMQU73cpbul9RVGlW1EsrZc+tOcaUa7ke8crFjPLe2KT4i2wk1LRpU0ck52exKJbZuG4YpuCjWwXzK0oq1CxXQHx0WCGrpsEqGeXasECBtdqLEmLLHHSBMuUiGYe14G3KdENnuryU8Ri9zfxoQS4Za45umyUNd4jIP6NMa0uF2Znp3NL8gpYrLN3Q5mYlh3M4ablb2jmctBltNnce+6TwNz5dzN2cnZn/aElbWJjVZhY7XlA0JkhajSuWhrJuzSvRtmBpVqnZRUc3LTTbCRl9ytCulu6VqebmTRRxWbd8qpAvqrT8cU23TLaGrh5EV69QWp30q7TEboqyZRTm1ajSgZOAIIZatlti5Hq7JUbHYqmrMnonrb4s0zpjeqmC5sFaSC2tdi9FZsuuE0tNXJOiaxnthKhdpMa8btOuLVFYMZ08LIcUsowiWEh10jN1SyEmQ+qltrNfK/rMZOEmzHdbEmBhs1MyV+iRolTRPT+meFt10fil7Gf8B17nb3kj+Jq/4c3PpSby3mk+/PtgiwTf8CP4NPFqEL7Lj/hrvH7nh/i/K5aD+4QfB+uw2gA+bIN1udCAZYMfwrEe3OFN3iTBRnTnD/g3+Ct+REJOG8JoIhGnZzAHgqDF9whg6oTvBevBpkDj+4jBD5Dpvrgp2YIU4oEJQZQjfhDchwIIfBxSPhBpvYbHrgAO7glDpPVAGLeIDSQi9gSeEEYSQ7oIS4JNRDgGzj2hV0snvi/0bOPLHK7IXTszP527daUrCcFuD5wfRM64iPIRNP85t1jSso5xSufhBFk7nBL3lmgCEtVHNtixLG9Lo5BHJ/D7smiiim+DTRLcFR9R5hbUSbVjCQIjuebJVH14hgYhoV7NT2wUkbXQvatn94QZ+hMb5w6vJ5cyrmL/MH3avxF8G1I+DLbg2CESbCUPHaV+KC46oeth6CZKUO+cEicOheC7rn0YAoXW+Cx4oopJWAwOXftgeOTD0bHr4wPqn+u/Xj3TqTUEFy3ddKIpOHXqlE3mdWLW/o3TGRO3xzfvejaGEDV6gvZ/imhNu955kFbFnOo/tsLpehmnFv+Z72Bw/cIf89/4C76N10uCEfCU/8if80d8ezxRlz4P++oYnb0n9yfmhDx7DqMdn7TXgPUYPH7C5n+Z8OjdRgbb/GHCI2Ub+Dt8J6l1Qg47/EUiy6f8UbIpHDvzmmfs78Rw2P4Y4tHjQVSoxv/C/0k4qZp4hJGqYXwc8VeAqofT5G4IVv9PnIWnHUvvfoz+K0fhOz3By3P0go7CZ2iJJgblG1T1wjrh0o+bi5T4Mikmr9rfu2NftNNq3580xB3bdEwbOlqmQdu/g2RHhgfx1b3vrVQKaPGfh7KpvwBQSwMEFAACAAgAF2Z+TjoqP066AgAAWAoAACEAAAB1bml2ZXJzYWwvZmxhc2hfc2tpbl9zZXR0aW5ncy54bWyVVttO4zAQfecrqu57w17LSqYSlK6E1F0QIN6dZJpYdezInpTt36/tOMRuG5rtCKmeOcdz9RSit0wsLiYTkkku1TMgMlFoq+l0E5ZfT9MGUYpZJgWCwJmQqqJ8uvj0y31I4pDnWHIHaixnQzPo3czdZwzF+/g+tzJEyGRVU7Ffy0LOUpptCyUbkZ8NrdzXoDgTW4O8/DlfrgYdcKbxHqGKYlpdWRlHqRVoDTakHysrZ1mcpsA7T5fuM5LTu/o4+wPajmmGjnbz2coQraYFxEW+urEyjBfm9rgrcysfExD+ooF+/WJlEMrpHlR8+d03K4MMWTf1/8xIrWRhCxpzPm7iO4dLmpvnZ6O6tHKWYBOyjs52wZfH5XoXgPzX8N0T+1yV5I+2rgcLwTY95bBA1QBJulNr06V8e2jQvI/OHmp6zKOJ+ZE2GhYbyrWH9coe+ARvTOQhymt6yKvkTQXLNuAQGRt6wnJ565ZFiH3XBTEq2Hlln0qg7JF/TGGPkIGyRz5zlsOD4PvjCA5NLanr8i31/Qwa4MlRB4wZBDXH3IfSnTqrdbW2j1cHsXpFh6lkDgtt43lhFdjWkcTp2piSo6CIoDtWUGRS/La4dO+y0SQ5MPhpOz1bBBlyODVyLkazqMN6ufPF2YKQ9oehT649T9Ds8espRaRZWZkfJj2deJ55KKYw0+Q0w25KAwd1LzYy4DjfQ6SKqi2oFyn5WDdCIuix18v2fQ3BSRLUgCSnq0z8JafKL5oqBbUyXWOguyrHyhZYsqLk5g9fGbxBfsAYsLZULM19grL3uQwUfgiAqqzsprY9tJaq4cg47IB7a6BwKQ/lRrSZ0qGBu8E1bDAcOa8ZNZN+WfSzEi+RQH8C/2rCii4+sIwYe6SpdplFL7/bxMHV0XLuFpqdvnCXubMfpuhmYz8uoVHa/yj/AVBLAwQUAAIACAAXZn5OkjlBIaUEAAB6EQAAJgAAAHVuaXZlcnNhbC9odG1sX3B1Ymxpc2hpbmdfc2V0dGluZ3MueG1s5VjRThtHFH33V4y2ylvjhZQUgmwQAiNQCNCwlVJVFRq8g73NetfaHZeQJyhqkoqoQVVQ20RJmlTqS/rgErsxIdi/MPsL/ZKe2fHaLDZ0aZO0VYUWe2fvPXPuuXfutZ0Zv1GyyRfM8y3XyWqD6QGNMCfvmpZTyGofG9PnRzTic+qY1HYdltUcVyPjY6lMubJiW35xiXEOU58AxvFHyzyrFTkvj+r62tpa2vLLnnzq2hUOfD+dd0t62WM+czjz9LJN1/HC18vM18ZSKUIyaumKa1ZsRiwTFBxLsqP2DC/Zmq6sVmj+esFzK4456dquR7zCSlZ7b2RC/kU2CmnKKjFHxuaPYVEu81FqmpakQ+0l6yYjRWYViuA9PKSRNcvkxax2YUiiwFrvRQmxVQhUoky6iMXhbfgS49SknKpbtR9nN7gfLaglc92hJStv4AmR4We1KWN5aW52Krc8v2DklpZnjCtzisMZnIzcNeMMTsasMZc7i31S+JlPFnNX52bnLy8bCwtzxuxi1wuKxgTJ6HHFMlDWrXh51hEsw4uV0opDLRu1dkxGn3FUq029AjPcaQtJXKW2zzTyeZkVPqpQ2+LrKOoBFPV1xsoTfpnl+VWZtqzGvQrTunAKEMSQy05JXLzUKYnhkVjoutq9G1ZflhnKOc0XUTxYC6ll9KNLkdmq68RCk/dkxbXNTkCrUNlGLBOeRW2NWByx5TtPuVSAT1s29Je+g+lVh/cEly9Sz49p2NFRlnJ+7FPxnaiK16IefCleicZnKkr17CQf8W2wTYKvRBM+DVx1IvZEU7zE9as4xP89uRzcJaIVbMBqE/iwDTbUQh2WdXEIx2pwSzREgwSb0ZPf4F8XL0SThJw2pdF4Ik5PYA4ESUvUCGCqRNSCjWBLool97CEOEOm+fKjYghT2AxOCXZriILgLBbBxK6R8IMN6CY89CRzckYYI6540bhNLJyL2CJ4QRhFDuNiWBFvYoQWcO1Kvtk5iX+rZwVcxnFPncHZ+Knft3JEgJLsaON+LnHETxSNp/nVusaBVHuOUzsIJsnY5Ja4tWQQkyo8qsJZKb1ujkEd34/dV0mQWXwdbJLgt3yLNbajjascCBEZyzZOpev8UDUJCvZofOygyaqn7kZqtSTPUJw7OLVFNLmVcxf7b9Cn/evB1SPkw2IZjl0iwnXzrKPRDedPduhpu3UAKqt0ucawpBN8cOYchUGiN95InspiExcDghQ+GLn44PHJpNK3/vvHz+VOd2mNt0aaWE821yRPnZjKvY9PzT5xOmaE9vtOuV8JYYWbPpv0/F7TnV+88yOhyevQfROG8fDdzSPwodjGKfhIPxS/imdjB9ZygqT8W34un4oHYGU1Ud0/DSmmhVmvqxKHzq25yGJ3hpNUDrIfg8QOO8/OEzXQHEeyI+wmbxA7wd8VuUuuEHHbFs0SWj8WDZHM11sUap5zYxHA40BjL0cCPElX/X/g/CmdPAx9KlGoYCE3xAlDVcD7cDsGq/4nudlKj+fuN8Z00t9M/ZavW96aa2xMkuYFh9gp5emu5/edHwhsV7d+kgbrrfH+NfWHN6H1/GkhhPf57yVjqD1BLAwQUAAIACAAXZn5OghPHdJYBAAAiBgAAHwAAAHVuaXZlcnNhbC9odG1sX3NraW5fc2V0dGluZ3MuanONlMtuwjAQRfd8BXK3FaJPaHeoUKkSi0plV3VhwhAiHNuyTQpF/Hsz5hU7k1LPJr46uvOIPNtWuzwsYe3n9tZ/+/t7ePcaoObMCq5DXTToOerMimwGkywHkUlgEVIgMufCwknfnRHKmUnvOt18oK+tGDJF0PqUoCIaArQUWBDgNwWuKfEnbO7Q2L6pyqinK+eU7CRKOpCuI5XJuWfY1as/1R4jWBVgLqBznkBg2vOniTw7PvQwqlyics3lZqxS1ZnyZJkatZKzpvyLjQZT/vTlHug+9V5GgZ3IrHtzkMeJR32MZlIbsBYOeR9HGCQs+BRExbfrzx9oYFxvKKKLzGbuSA9uMKq05inUptQfYISYLL1q0+xh1DkHa7cn7m4xAkLwDZia1fAeIwCVXul//EBtVIoTqaH1mZ9Qofgsk+khdReD5LBYtG2a3rlRX/6QBU9IRU9oQT2/vGl5xKAlQHfUgrw2yjum7AQlSiKHokBNgAW9SFy8SPD+2WbcOZ4s8nI/lOuxnAM3SzATpURZ/telQuNcrd0vUEsDBBQAAgAIABdmfk7ShK5mrwAAAEABAAAaAAAAdW5pdmVyc2FsL2kxOG5fcHJlc2V0cy54bWydj7EOwiAQhneegtwu2K1pADcTNwedTaWoJO3RcGB9fGlqTBcXh0v4yf99uVO719Dzp4vkA2qoxBa4Qxs6j3cN59N+UwOn1GLX9gGdBgzAd4YpX9V4jI5cIl4USBoeKY2NlNM0CU9jLAYKfU5FTMKGQZYZAsqZlOOCwsI2/i/68weGMc7VNfs+HdCUd0lLhVO0Gmbm4lB4vAWQvwoxrwpKfnVzsplS2aEEJVeXG/YGUEsDBBQAAgAIABdmfk54CeGkdgAAAHYAAAAcAAAAdW5pdmVyc2FsL2xvY2FsX3NldHRpbmdzLnhtbLOxr8jNUShLLSrOzM+zVTLUM1BSSM1Lzk/JzEu3VQoNcdO1UFIoLknMS0nMyc9LtVXKy1dSsLfjssnJT07MCU4tKQEqLFYoyEmsTC0KSc0FMkpS/RJzgSovzL/YcGHfxcaLTRf2XdipcGHXxeaLDRcblfTtuABQSwMEFAACAAgA5nDL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F2Z+TlvYtdtvAQAA+AIAACkAAAB1bml2ZXJzYWwvc2tpbl9jdXN0b21pemF0aW9uX3NldHRpbmdzLnhtbI1S22rcMBB9z1eI/MBKGt0M7oJuLgsNDd2WPgazVotJIgdLoSHo4yunWTbbbEg0TzPnzBlmdNp0PUZ7n/J0Oz72eZziNuQ8xt9pfYZQu5tupvlyDinktDpUfo5xmP5s4q9pqdVqyn0c+nmwC5rWGHVPDymplVM1Y4ZRJJmnXiHnua1YA64BWzFHiW1X/0n8053DLsR8WrVdHaGvGzYxhTlv4hAe1nDMfgkdb/B57oex8tJasCXKfmpxbAnECJfcF6oBQCDLHXG4SNlITZDHjGMoRlGggAjnpBGFSMqhZl0jqgrzjUBMMkZdoZ7WbqS1cdQWCQ0huk7zqrGl64zEGBFCgLnCBXQGo8qGqqFBLQcEBwZE0UYTBaiznelY8c4Ly5GiXmBcmDGA8eG4h+1enutQ/fA6+3O+I3jyC06ii7dWJ8zV7u7nuZK/h9u7mz4HNA6fzrebi8sv/sp+/fFt68+fjflk4j1tcWtd+01z/wVQSwMEFAACAAgAKApdTXtxyJ7FQgAAWncAABcAAAB1bml2ZXJzYWwvdW5pdmVyc2FsLnBuZ+29B1TTWfM/TAhEwCAgoqHjuuqjuBIEKVICiqJrwQ6KEBBpSqjSSUERUIFgQVBKUFfRRSkiAQQSBCRIC9goAUKPAiECkkJI8k9YC/pk97fvOe95z/s/Pz3HePwm9965M3NnPnNn7v1e3L/PVl5OTU5CQkJ+106bgxISUkAJCcl4GZDwibSqgYLwH0DQQdutEnktGh+E/5HytN5rLSFRiF085yot/L+s/85jQRISS2pEfwEkvwenJCRCGLtsrA+HOdN7/PJ9PI/BPhLWOGP0MH/YQZ/XsWszPOs0tLwPrbzj8OrqfxbJyB5cfSFmmfRF/BrFrcWg2nc7rexk7ndVA3XmxnBWu3efCUA5c1PHhiZGmx5tbn90E0k+jssczyhiNVV6NBdbRj5GIhmRHtRib0vUTC4c4YzmzTSfya8MmeGM5ubPHgaCIC4YwIKPja1WTGYbzZZIRXWnwGsTb6H7FwHB0CqJBR+NhopINOrEBYBfxWSsTp/kIS1YduMcIPiEpv3C7kxSot8LBgfzBDyqQEVKRvKHkSAOF6PrARNTUxIXXz9cupbifvm7b9+TrYYkQnlTqcTr/Ee/8ia3dVAVbrsNpC0kpapM3maJf3uZ9pvB6BaJ78msmlFTBGUEHLGaOxaXj6SfOXoyo3BkH7Q98twB9IznN0qy7YDVGAOj+9UYS7RMRobGiu9ITI8+Vo3Boj7dTe+nhRKmNQ36zmf3a7haacS50tFT13AnNLVJtbK+iLUm5NTwBS3x6mmrwWEUSi8+nFVORb71ryMyomhmxpOVZDR/WjJ6jaKJLUQxWJuwrP/5Iu2KLVrOd/ps3tvUfzeJmOjOaozrXVXrKgqVH+JatTkOEHDiFxl2MZy72bVKFb50QGpMqnFhEwt1k2OQ5L1elhx1Y98Tm+9xOvPU6vuyEcdLLsgWjurY69QyA6Wr/VWq6ZQS6lnKWhjnZe7+X+ANUHOdGqTFW4AZqwETFm4ltYkR0V5udCAf7BObKxUbfDFFSkmrlncyysczbG4A3+0xB8NfIRklHXgDxdo7kjucNSgV6DEd57pkyiX9yeBuWIk6dxnJCOtujiqnl8KjerY0CkiDL6a1k15Olh/dV1vq9C7W986+Qqz+Grw63JYepD0g4ITRWY5EhGZNaHe+fFcXhULq8jDBkjtQI0FNbr1a5w/xNnTkLV61YLLtZ1zwUB21Ca8tUwbqrSZVbR+3u11bxN0Nn3115PWy5oN8GL+Z6wHsMkIHUL0O3lFtiv1Pel5Y04kLivJDBbsaSMcdIYrkEsRITgxASaq2sOG+WZJblB62pyC206uONwBx36ZBWul7uYvWwRzrLsFbJzGKSRvP4zS0uVeao4wKKNUYI8xp9Q+nIa1GpMfFrtcy9Ug7UzubPJ0GxtjH4slhWd6WY1cZ9GSyPkGb0uS/muCLThL2KhG4EwLtJoNXTaWRBmlB/ucIvcpPZ3Nh3zT3IbhpOQjs6RYn725oiHBQbN4vJdOW9rTZw7zNp6/Lo0B+2Z0D3ul3IMpwUqnrR8WS7deuJR6dsHVsXZ0Hrt+hf8b0hGprrDEic5V5/ZrNniVFuxLyQy8ADlDx3mSPTfjUwcGAKQcSvfP6SGmpX7me9689tYUI4G3zkfBIozpuNUbj9YRfN5ragHF6d9y484Hnqsz+I1wTpeRaz+6cxwGziW5X8dOmxYCdlvkdIx9NaYSnMDcEsqtVh0A1mkO8X45dCfZ/bvpWmhTSefLLcpjVhzpCWluqlij4G65oe/+CSPc0DOWqYUPWGE6k7m4oaZajheB73rWcpvECcYEcdsEVc+lXQYQ9OmoEo1OqsYBORXxwR/uyks0+nokl0usCIlvYnq9xzQH87efBKgOoNoiti6LArybWZA0ddT/zhObSvT5j3r9DFJcECQLHHSDQKG9rtdO4yFg4xZfCnIbOhXvz8GRd4BWwx9SwdLigvwGD1+JYKnGZBsAsJq3IKTPgEg5IGadJ9jmYLP8qlwj5jNVgyMbNCv5trdvdSul4r3dPvBPWuJd2R7U3YDo8mvKWeAausolHgD2Lg+6He+sCnzz387wX52pFScAHe6fmkwIuDbYaCeKEYmrn2T6O05ONR2xXTGb8lsxYnYw17k7twHUw+gNnzaP3ygK76iypd7Mzj2hngVnHGgMQe5/sIqeo0vXrU3QPxPXDu+pTFcE1j0LMlCaebm7CrB57MsZhUMhg1YHJQZOhBmk9ZQfG9ud6UkkWXxSrYAnQUxY4tflV2QlzfuIOPTVsP6LGeElT+w0FeEkv4cNx31Xp7Uw8s/CkI71RZUCgarTB291q4z0/dHxOLICTs7LooiZBti8PqgNvz5rxhR9P7rcpNyT07NM4H+V3nsmtQXqrTyN0re7HAOivODJJJ/eoy/ksBoYca1xjhr85c9r+2VCjVldsOZKMeXRgtjnZjWI5kq7kkemWPinoKInqrHKAFJyBUVI0Cp2ExJNeUrf3Bnh80aB3CJcbUJ1bcXgOJXa9WlIUPJoZPFS2J7wd0flg+PfoCrShEaddqou1Np4yvVfWLV1py9AGH8KG206/a3I1cTX3+nLYz01IjVID4UNwOy/ctph1dPXaYpKu+huf45TQZ1h6cRGFjqSofvDZM50v/RRbSdfb9pTiDcQUInctCiD2R+4FY125GUGbG/Cpf54CVjT7gxQpj+6lh6RsN/eIUOcfuYyIPgpBoLXwqs2Kq/GpaKeVcMtkNMIlvT+KL9Qre0kwddq1NLB/GUwBXzZxGTvIYBsssGQ3oH3XF+mrZzP1mZV6VetYwx0I3CqwSYi2giZsePVypX1PDbriLOuCewUHHzt5NpszZ7LevIXzVL96nPuQ91vA9cc6+8dS9YqtHR0hyQzjZL9TxtKn/Fhlh89Uvm3jl+rof3OQranREzUYxO7euy81Io9txbbegICGxt6WvDWrwfTj2sYmO8a7cnYXh+zajM9HOi3TUCCd/+oV46LzajD3Vp44CSl46jbEeTRYSzMxa/lmmc8Y64DZRGONE2aSZNx3Xt3FxQkUA6iWcJX5wVs3gGWAR0Oq7iHHfudq+JHSF7bCqyqCZIC/Yn6AIboGOmCHTkCq3O/Sqt9DC9EIsjriR1iNWWr1PeiJLifMPPZDRP0J+BHojOnrgBVjZc7/gFyOelhBCp4AN35wtHtFczB7t7BVQSMGagXRAZz6AevcBLhWNSwpPbV/0/c+HiocAbRTQlX8CIDrEpu+o0g4hxjAf00gRcigR+OY3RKrf+SRkNMYqeQfROAuZJCuWd9Sqx959I+kS+2X/Er6iaxoz6xwj+nqxXo+zijOcKKCyn6ASnyQdYbyQPd+i5zFQirdzY+crXPq1dNJuulW9xmSqbKZJcTKcHpx+1nY+mzJ9R9vyNWWrWxRSgl6Khx6/7lDzz2aZnhLbzNPk/9qMazG7iSj7ksfBKjsj84UjmAzrKEn5Nj1vsMFqkFlxBiTkCTNz4vI00rhD0lhr24qDzLuXhAp2beZWZFAdbckSnIxcg8w0OzBa2HDfZAgpGxFV+4X8/jppFX63S/N8x+BFXXSZBeg0Y4qB+W+ENEsFUFno5bma2i4Ne38xjuvoMNW0oddHkmmnLmQApCUMgB8Y6ymOuSMZHeeqO9qTJLdQMp5t4SbEt9YjEgSEiWXcCQ78HHBJiuMy5oF4NQN6LYXQzki7NsK0jq5qyLQP0Ff+ZvEspsPiBhTKHc4T+UoSEaxSeobSWd9XB7J+peL+pYBbrG8aL8kSd9jAQh/aiqSAPRodENxdYME4NwCkqKT5BM2A3zthX0DXK1IaycbnuvX7VmgJ0a2QoKk69bvLzvqoKpjBV1AUmthdOGaKrqobx3we/avzqYmdQs52ToiJOhBlYP0+nY5XaCUzEKSthhB30mVOon6jgFo4mp1F5EgCznZpSESACTXavi4qztG4vmefxaw2wJOfhPuCd1/JVypn8L9v0i4QaoqYR/upRphLWffjxC4E+WzFbSsSKNQKjLUHldoV4YuzC8kW944IJ4fG+4eOcYsir8/O9Kc7rSZf+hcfIdndNUmHzlxrL3R9ucG7rHuZ8FjA+cw4MUnqcgTKPHz9ecgGqZw1lg92bQnm3QmlLnOnLC5SZJuTYLpAfE8WDuq6RNSJ7cHURFZSb19L15HJ+syFvU3kkB1yUc+yZWsNOIcYo0lr0q3xkD7kv/M5BPEKWL06xIlrf4OufHTzwY1uX5UAnJ8BKslGC8iO/PunXfims4AunSsINDi07QyuFgJtLz+Pey623p/n2vIJjftTcw0ngYIUI3Zth49yxXLqH3UHWExbrr+e64hx4UNCM9wlHMSrlUrU2A8pK5Yfs0aVa/ScIw+LWwwqLWF8ARXLmpw+y2Mzrsgjl05iJU+yCS5w7fGTbVYrQiNZzju1wbiR+haXv2O9qDq9l6mBvZYZ91KrulyKRngetu+s25iBZJzRtsnPE9O49Up8kxaCn1PD3mdkM3ZgVL7jO+LXdGfG+xBPKFFVIyG3B+nvRGydb+FXI7qWnErxmTvmEtu0FGX369Z0AaPlGzG4+KkhFwdPWDSXCpWVzPuBxe8NdWFvjtF5jiQfM5QUVpqwikkmS6dxqqIs15NVKOOgW6V0k/Q7KXCH44cPdvNFK+uJy67fDJd7//BtSqPp83lm54e079/RKxpgj5W8c8feyRUuC25jMK7nw1jzNIMOSO3uU01X36n4WuV+xotVHWe9t17DNfh7vVgEZJbOGjBpzUesmQ7SEHM3bBOsvWXwUzNTe0NNrt9nvU91dLx5e6akXpgB1LABOfY0ZbI/zaI2TRQLYEnkDsRAfEfe/c4k+xKTZfZwuctMK5Fz7+tH7tyV7uQI32vajBhzilWmPh/XGVDQt7JKLbZiV+1vKfqzFNCrt2OllDiHRZv6ed/Iy/U/vnfiGXqPEnvloL2yEvFv88R72ze5/QUrD0jB7wvJWnz6ZBY+20Fo8daHHOEQJfPUyxW1H8NBQGNL54fSqzBmJ/4O6iLvY6VDUy825wfytQQHPapzbZ8XdcgFkYoE9reEtS+npeOJb6V3nNvAiZCZ8W7qM/moSD3JeE6Q3tqjmLVlxwwEdkl3t31Pf0t5jH5QPRu71msk2pycYOVS1JXZ525eI/d9Hp9R8M6Xf/pkebM3R8jFeROUnW1lWTY/8jW8vUf61dhT/hAFLkTg1O6Yh1c6ZyRO4fcdy/Vuau7NGBwQDK6g9YRqp0KF+9YTqDSnyR5Ku6d4bGoaP1oq/FcHRdTI7G2rNHb3lxZ6O4P/Q1UyDmt5WMvRCGm4me8Icdpco/Qte47Ip6SjD/DC5yE3Q+L172CjJAXBkK4YXLkb1zZnyPPQ4RI5YZ4nasK7FIh20gf7jv8N/jq4a1FlCMAFYd94lfQz8n/8+RvPO3R5r23TaeU+FE5UUKgc+PTJ/MVKpDHYuGQy9PF/nHNq7DmT0SrkToVPvbut7cHoo/8jWnKfX8qKeqqEqhbiJb8uhqKyJaRKkvMOUPXbH17/FXeE8WbBz4leYxag3C1Gn/bnG6cf1S+1rbiuo4AFzn3/i7WVws9N2lmp+N8WpHlDRuM5Fyh1FMolAHLmskAAVK7hqQ2AR937F3LLEZytkXBSrSf2yb1MDW6uHV8G6tXvqGl2HLmGUf56WFVzhwloo5fh3+yL8CRD/NrpEHxdu35jxgW4g0S9bed2pElZ9yrLFjdQTmchDWGR+WGbFE9ef+pp58yiBqsSzTbG2KYPzm/IGcqISsol3eYWwau3hoF88Wm/qeWx6pEWyeQSZe4JdwVzegoTSqZdJnUgi39TX0sLItzNb7UbyLUt7zSL0qPQUSUF/KcuJsfuXYba68SwB55+ur6krtqBYNlte2q0AT6Ie1Xsz2LxdpoIt0WFokfswBqRby/XWIo4CR6pQ0GdVTgi6YR07ewbUasNgyNHaKy1XKHGcqxGH9BOYAYloCPJjOK+3f0at225vbKUM5dCXFsi/HEXCni0FGnIFDw3pCeUHuI4l6UT4n84Sdak+wD+XNpT+x4XmNBduL9gOdYW7uzvHqfl5FbZ7jhnbYNCuqdIdJW6iCbQ10beX7pHDbaaK5TgsQruqJlxKB4NFD+fGGJx/a0PPNLj9ZueUQafBF0GQGGW0KjBDH9hO13s/SsIXk7O0rgqgefulbnQbOdrK8Ado/bmzt3G0XpxSG5b1LxlqwdYv3fPDGIdHmsRUKssWS0ETg+1sijYzqYiRjUaEZxtwhcIclwBfghXNGHGpZiRzE8QOAVS1Hl/S6c8oz/UaSPu5WUzORc0THsW2V6AwbJTQHYdsNOX9FLqfeAaZtl7SbYnHSUH4xEQIRKhPQeC/L7B6bQTz8reulTg4mS5/uPWG7FgJdMdRYn+iSo8x9WyywLHLZOQFDN9fCFiD2+Zr7qhHBXo2FTICwKWM3U70qVtQnC5QKZFwBlZ4mZnVikV42IGq4W5WIsEbntBT6rEKeaAK7BdBCj0Be6d3B7F6sOgOHPWlNL+UzxvIFT2qhaiMjXFVF3K6KomIxwP3W+T8bdh4nc7asyGEnagrrfo9nOhl2mlupstjPXElD4OMTdupuITEQ7FjPxURVRNVU+b4J2IY04qj5D7aqgIXV1j2s9BKy1pUdvKJu2PCjFpjuLrM8Kb0fJY/kf3SU59+MokikIPx0TvB1PyCzsPzBr+/msxncUNOUmK+q3qPLrwrWkqFMTg6B4qc86dGnBbWvUcXT1Zfjd7wfxMqBYXemukSiK24u0qM6thjROllTZBmJmG5Y73D6ZMUAohNWsZk+m0ZEGZ+uNWZcRQ5GrnzYKKLwzrDNhQ4OmI9NNg62EOOvxQ729fNiEMlbJuomAHN19nBi5SpzHfl/Cc2jJKi6i1HiqyI99rJRIQo6U36giDYKpc4wO0pZTUfnc4PoghzHxMUnBu5GRDHJ5Zo+WpW+TR4nBVNB4e14sTMuztMsliZT+LNGZdWaUn89BiTWSm41NsoRBetXTv4nhj+v2OQuD6TN54u14s3wSLU8Yxj8Wj1rS3smVpgp7vyUeqzgEnR8sE8bMe/4mpL5fLDlxT3J9wYh4fPauuy9sQkjc678Bxt6PMZEPMXKPyiR/Tv3n1H9O/efU/27qfcOp8Kx38vP0r9dVpMmIRdEGZPOi8MFE46OdQ2GvhLRwhb+MNbH93OPv/us7EiYbwV9+v9/g46fXdn7O4cMqyCuibdDuh1Z/JR/y5b4kH96iZPcbB7stzJSUzSdQqiXEJ1DIKb90Jtlc/S79UXriH5MoV8sb905omJGSFn49sumfsjqW9pdOmS3d9V13fYHy/5jZmdhoXBY0rmG28Ou0f0w1sU+su0rf+et3JEQ3bv7HdFNZefdQS2HQ+OeOSqJFNSvpK+BRAdNTjXpw5GyHczScN2ofevrTNE4QNc1joNHTdD809/0O1mI4u3qkP067N+rjee2K2ShyZG9RGas3Ejnx8Pl5BcuwHOcD5flRw7q22otozzkt50VM1d75jbQWeRuZvrvO0TIyWZETZVenvVyoLALLe9ZTztJytg3rS5hM9LuedEHHhaCjc3od+P1crcJcRd/bQxaf59L3ClzbhMeGr/9Yo83/mL3m0yRJu0TS5b5ittN2peiqezyNjQFoUVYIFr9wXYXNvLWnfYhBDP8pqZS3x3v85HZMqmTGhLuitoBNWqsZt47UgDy9Ml+4ZJVhbza/Gb3v+yVo/BUYwQ7XVdRTTZvSkpwkSPQq9511tXpjdNR5wwfPmVdZl4XC6VuUvDDSmsZX45ersCex6Ir2KMOH5zCvQYADVJkTGx9HO7/iizZRJ/Vkb9FOxsZ+afVAtZVAhke3w9FIP2W13R0XADkKwDt1dhYz1636bkUcdK3arNL7oiBE//BXRY8uVk0jqlj2LGcQBXwzdfT723FGMCEH97FcbH1N+YcHjXZP7mOdw0xLAQ7QyMiJoGrMmdFdFwDth9nFTrXmcGLp1yzxZqAts8JTE0VFshC+vRVlL9Hk2b5Flg5zZXWINdrITwdcq2T556ryMC/gyx9krhgxwYnW3lWThbG3Rsegc4+Fx5Boy5kWVJqY6hzxYW9JCQvJ7PQssTzV60lJpCP0LQm+2qtIe5DdSGwKpYFWegad8wZBUZfVmq6Lnpw6NzfXGmf51OBw2Mfni/InVgiWpA9VICj0wuZufiSV25tbSGd1kbACEiKA2M8qoXui/Bxfa1E6isncrMY3KssL1dySRt4ZLVm8XBSAs10twUURD1d82Txoq7p+H19pt4FMFEXLn8LJFiyfrvumt+j9yKmxtLfaqKcsrEABFujD5YUpE/pZOZYTeLq89vQVW62yLj6el3m8qF8I59vz7RAuFO7217wG3fyKYdeaQTx9uDAeHVeC5jTCCUWZ/Wym/hRSnnlhZYBjtx/VdmJb71oWrQjHG890LUzszmeX9NBWOIf1j6JqGNoHSQ6JhbW4nl7ctXk9wi7Uo0PqlFI4BUMaY911TfIwvTWibuzb3XnYaHiystQuqvdZ8BnPoMySFyEDAjdXq0cS8RIn7SFQZilNDojiT+OIL1EVKF7yGiNGujxHAfXxfO79UsR77cjxQmOEgccrCrZ/FBPiI4xJIUomT7VroH1jcMFsJqkFGR9ricfBSciBVWpspuUkBAFJ5kKw2lhlXSD+AoBO0FIGsXMl25WH5jWZlfVrJ3GMc/tIaLDnl9T/ElngnZdJOyJMIrWp2PYpz9e3XK3Mcgn0yMmOtg7PtGQKllGsXTOCLN2ykmE2E0BWAdWiivVUwoQytpcD3jmAvU9EjK+CxGNdIR/f5qNmRrnhGwbGjDD1IDMSrVE+8AQKDQHt4SyWKfvdhXIpRhhBIpOw+OfasYDJE5QUOVIMgP9n1UzGa5EL+MG/qoFszhufABScGX9z37yOtHSiw3cufS9qDi0MqPOHybyO4k0uG2LqAzi9AMqNavLkpuiwJZyD0SKTdk/Hpf3MuBvT4tZwFALdq0dIpWJJfp6CQcvOs7QNqFhZJclao6LlNVCdCeMoP0y/m508MPAD2gwFAT3NBcc+t3YPflGjABs3PzsynQzta5JOHYLbjd6bGP1S05h62uU0pOCMB5rC3laNCdlclVd1GzE77S5rZ8kZakmVfYo+508hjEfAzod9sJZaOqlvD0nWU4n3ePqqdgnpVJHWXn6O5cxDoXThcbhcQPWpqFpWkFnnWVIHO5479IQHKdEFd4RkxOVK348BlGWG4LqSf2HqlVzTu5y2Chx/RDV11iDiIfc3oedg33ZbuLEVHAtA3M0q+sRxlqDvVnoSTpbQSef1N2AqLNQ4cx0rQENc1VrmgPuSskoHJFTIR66SnsoDgo0LBFQLRhqOm5b3Gg111tve1aT6wTdBwcAB5gmn5EamW/dDe9CQ5fa0NsL4bSehBYxxbVdffPRcShj58m7EI70AomgHla2ndB1pNFb9dc/3jJBJyfl0rAeSrdQ4ezc8ac0Wy/t5YC+qib+JI5VwxaV3ea7MwOR0QEhlqhV303mka9XH8KE/z3up0cDALNTsh2NHpZ/K++dJ1rfTFISN2N1PJltGnskv7nLnlldjTKkGOvYbancDYldun9id55tmAI6n9c3pMzhucIt5x+L/g0LV8p4c802ne2nFFXE6MQzHPFz/VsNPpttwAo9rOL9fO0DS9EcCKLie18H0XEJhKXUwQecmHThXL4CNk3ivzx2j4PifcmwvANoUaWYMz+mMIo6qUGEkpjLnBqn96rJ4VysujXdHFiuqFPI6fxmsGose1qHaubRAdbKoxoRJedpdg0xsDMBz/dOYsSjZ1OO5m7/YvJdVK12tKGzbIE1cJ8azSDO/jHw/ghrIixqsMoLWIy8yhtPl6lhPwrH35ui2lDeMCG0Mk1uG5U6k6yqMnFBV5M5VARWuA6N94lcpxru1xmpyCABOC5fTDohFb4JSdxbIA+/0t2AzLsKGLIAnfcqPuzZEgoZ4QcFWsaoISCthRXW3q1Wp4yuyH5m8HaID/lhTtxBvCrW81K8pmyYX7fWnUJCreaaXtV2tQNJlGbC67a9XUMnG7y/rTwZXtKDZStTLlKl7kmWV/TjDJoaniyL3KlWdT2mZYjyzi1EsI08ejA5BKzx+/ZFfAwOEvT/TGzQCK1E34HQa2iprzSTW+VNCBrkBkd161BU6285X/FaS4vdLB//lc7AOnkexdE64yAULMlzzTLwEQy69xoQVutKBxK7UJbWlc/yP8osUHsN7Bee157Kn22622FZjDFSe0WzqCTctXL+WPm7297lGaWQXrua5leBmw2vTB46oOwxOZBaH/OXFwcg/oX3g7SEBdNbAaIeJ0RculEcfMn5O6+I7FMFCuKbM6bRUORmpkcVSA2RzJj+oLIanDJIBzmXrLwTaGnsLSGyBSgc+yvkaDH4NVnxj0lMrtdWHxdeY93yRJDdB0x/fspvG2QdgcOkpTW6O0eOJ0GfZOr3K1Zzhp7QVrhholYLqd+nfdrnIPx5U4QQcHHl2NjTa+jdovPGhZUIadN6zB4YWfXoKyx7NJXypXdgO85OOZdzIv5m/eTroDV2dyo51/hhTmZ0CWLsh73LJZeNvwL8Q1EKRi3z6oEroyp1zgXwGGdTS1qpdlGirjTwM8a9GHRF+DGhFDhj36iksqBeYnrbvyxfM5udXKlnev+jc0CHyZdUYZWau8GN5+wvKi29VZH0OQJrfBYuBIrKlLvi9i7tVjNpf3LexyIX22VywYP7hVwHX+AaJqzHYsYdCHTfXUXyvoxjG7o+7AFg7ekz4sf7R9+RrgPJyVJgPhBGLhb0o0umtxVVHjdz0bHC9KKppqjMgvWg2mrta+0VM48atQdtOUg9bSeeVSOZXMrtGRNXdD3NE4vzd/8RT3sDXpZBBqprBq2k5SR/OZsnNjXvCdGfOCnGzlWzSZUH4Rv7ooy81d62Rq04KRD0SRdGjKCoAf5eBmClRZVrN9yI2/Ivw2zqOEwZnM/biMwTtVI8OoMr+6F7xwef7StlCtHD+7X+XBUOnuyoIqYvIFx/6wpWnZsfy/ZyjJl80L9arKOAIAfL4IXmIQ1o0uzMJN8k+RmUdEBuXIuWr7NCzr5v1UJOXRcca3nFr7/EOAVT+c1gHhR/0NEe9E3mKB7reCfqvUN9IQoKYmyUK1arihHOe0oUyi5zLkoS9n/i+d2EYNaVuQd4vXfdXsYvTrpMJ+osXJMGFURP03ZoyJ+kbcIBwwVh9Llqbjw42Aasxw8YRWbflEo6IgitlgcPv4yEGsl/VZkoY8NV1/VqSWyVKNSqCvovmb343tkPnRfgr4twfVP2QhM/RjksTBuryaG9gudwnp2g4fypVlBry4/MZAn4LLZXw6V7zazuYRTjpwg9AR9fA/0+ojtp17bm+RWYwtBAN2vke7j4gfdglUnqA9v4abm5o5HacVtcsxxg9bXzt97WiwdEbVoeU35T6Ki8OaJ8QmD06ZbiO7uPOh6mlbvP4bW2wwcQfkrq5VlK+beMk8ut2In9mb1SmttLS2lFMKf3i2izI4wShYi7ULGEMLezIBvjksezFNavVrtOyIn2fWgcsEmpaj0q8hAu8iBorXfg7LQ038zs0yt49Wb/RLlvTjZT2VfFqqvTlqwmF+m6q+W5aqChWObXytEuXalMp3NBosjNWSkmjltWFdTjQamTEifhQCi/v0pkwmNuiRYmT23BPEms+Vf92ND1ke9XHshfk59ffAo6CHm2QDgFMDEqOm5gs+cw2/0zQPiWQTdBS+Xp8Z71X1+Cw5KQS67LHmhsGJJbbamtDk85um53QqOag7qy9SB9YHak0Y3UzJTB90iQg0sfTJ+Tsur13aIVJcrVkB/4GemTdoYm1QoE7LK9fqC45MsDYIgHdzWZ6Sk8wpWdPvRRrYUnBhmy37jaKemhtaFR4Uud8TAgedlRyCG9gWF/lQh3/sOW4LTnQWyXt1RApKCsQJoz7982137SK9DHQ+Wq6tUXU125AGg5SLE+ugd1iRjEw/XCV+AIduFoyq5l+yk0bTjIKqTwUkbcnnl5rVGHu4o0ooCmr1BsrdK846w5NXdmZ1yArDOwWmoyjHn3LXK0MP9WoCqKOWRHCXQg3wtlsztS5MGHv6vI7gnCURBVguVqGD2bKfVHvo/3TFbVyGlOgc24w4cpIyWTfm0T+MZl0fvBrDbS3qEP+w6J+PEUEI5mWnMq0D93Ll9duQOepedkr1hqdvGAdpVeHZ+wuoN8D7fYBW+QEH9WxX/QH79HWuQ0vRjPYxxLIpVSCipRob2GhCUpRTTMD18eixpuBgwGUEctbHC+HJ51kqA58h2LRXICg2/eRXH3qL6cUkxl6rSDpycBzXrFdO/5DMI4aLO5w5qYuHuAH4ApV3wbjs7OC9VRkcpTC3F8TGVRktHAVuq/lj+3JthAVKX+xmArAoDhAoQ3aZPdNrFJzCJcGutuWxN0BVE7kf7RT8rimvBfdbUxouW+ZPuOD6qIMCBAQ/bktgkBrbrcbrIu1PH7yUO/DytT7rahH5ZKcoBUegwbnCmUqB2h/ysuESEuKnZ5D6O6RzlwroWAVH8tLDQgoR8tF9c4DqXWsK3VmS5KAX0p3cwCuVvDm9MoD0WW6ydFVeTo6WnZCf7HQ9s1brzJHPcqh6Mbcv5tiNabxTPd4oVyTk8j4Ve35odR6xDfXx056Y77k30jbCuIfnphucVRIhVjz141IoT+sGv5sPIPXtGpRwF+LxlvjhL8Y3uzLdJAeycP8t1lhblbRq/hYPbKCyH7RjYyjP8TInT0czVbF4maQ2ikfmXkNOm6zOy9qLiJFfx2UIPImY/lEAuelHSpwxrge+SdAdNQNNjhZtBHscGzpuCRxbnGF2zjkc91+lSVQc+/+LhWhudqnu/8vD1Lw5rsNn0ymVshuod+9u8Dvyi5IL40aj1+Se2CV8zflNTmVcT0HASrvH4jfdk2alS+/I7m+1ftviny8Ga4lQre75U+xbjf7Lqom74GQMcfFe+2zXZEdvwnnliS+1PP9A2qBrtDpZx4VjxnETV3y/6upQ99FVkw16Kaj2XHojrlhOH94xE7wyc6YEU6OFNX5r/DVQd0Y9NwiAglR49vEFoXky4ZNlNGMWL2RjJGR5nTLt5joC2rx/wMayYHxvOX7tqpbAbCY3M2KsDER9W9SDOsg3gsOeFkCuWoSuZKGCVvPB0PiccEi8BC4ADz8Ivo+sW+LmjWpM2CJcKWpZLKbl6at/sYhRZCX1AWAcEFIATwAC61y9lJQxaAmo4N9IkReSmpsscwjoQd/SfXBdH7lnksP6E/XqmkyjDhZ1qRmzuxw6zUJvOCnsU60DOUXLMMrwkW2SX3W7Zyaa9XsUemwm1WX9s16SLyzAPaxzfifiU0WnbbAuPqLFjGYvDjlTJ1TinVdqcmCoyb+WvNb6FCXzGbBR+TKij1VoxKNkt/2oI+eEgFWUWVgxR6X7WuRu7jhV0OCj3p+0Yae+X3u+R/E/DDdb891zSZZWQcpMIN1X9n8Qf6vzX5XMRbi63OhdSH+wfu0q1wtV//LUQDfb93+CJ++PhdZtUi7h3TczWVfg4xP37r9b4P65fk8mkPN/uGU+PYLkIkw/jbcj6b963ORb6/MecMk75H7ytiIb93+twn98vzReK2eNwz5Kq/udNNniirVvw3336b783OR2e89dJrruebC12rVym/dygAXZnkeNX17LvI6T3GW3vZumz+f34ru/ZeiQDPWFfMMrn3d1Mno/U72kn8r+91ddrinuYVqn22zFeNfioLIut7Fv7nra7i+z+9fyn41Pceu661D4mc1zg79l6KgRv6O+D4G/5eyv8p8vZZ++lHd1/2BfykKhsU9PNrj4LdC8H8pe9Qu7odrIZuPuolfhpL/by1DjGk1RhjFC7p8uFEDF9catXk5k2hCO/qhGT73An7CgnnIziIYj4ynRTEqWc5I0Q42jDKo5TiIpJ37HRopCgty7DDfJDEfvAtHgtpCFJMsp65gKz4YqH2UkUlCHMwdvKtKRtbvz372eFsdsg+oXTpdOinYVudMQ14A6O4+x1val7rQTIqoKxMat1XcC3pR/XuFeLdOFWJzN4uF5b5or6Hw32P5XsolLzwNpyeDzTwcBzVYiQwafspS3/KonI+6MqWZW9IcaRnC9UvCcodZFHqdgMJLSAEU0iHtljgNSi9ry3kJPWVFqR9CAZHAhUzxuoSevAz3OSmLNKymcntZRp1hcc8drJPlA/PWxK+ZLaNllU/z2GijXn0Px+kMKhnhrqyFrUSkbI1RLOxxsFZ0G0CpHq7Fd+nolGg+r87jXSLVj8AmUin1mJMmGxmRPdZ/iblIYixL2n9OE/154h83AayroDLx+aKMwPlUvN+ZFkoKALEKl99Pbp8kdYTEmqtNef1x94CvOhu89ElAphpojoSeI2WyDDrwEbczO7EkxLZLTD4C0mo0ifiY7GolJacUVutZfvw20hIh9BOtCbsHFiQgTXIBQgcuSXNQLWg+ZlRXo7PSXtamJtNgdrIyCn4ODByIbPOh8SjJ2chw614Cwr2KEBtVCqe3F75aSYUWZvLIdHf/tglHcxwzEXwBsI/padGZDoACF3hmNZFqtqiAxm/xlpynR8rYnNcumqlJAbT1kTYI/N2tEhKxaW1+8DWK8uGPdta3j9rJAgf0QyuX3e4JGbfN04HkgeOzdbSMmUXywAEUHb7iL01fcHLuRLpoLfZpCBWEzNkR3farbQ0OHeLPfjYb1cOHgkVdygNPmpXZoNkesap7bIK0uDf0DnnZrx4/rqrIennf8lx8lF6MD39wLErVWh10CnoF+xvYf4CIVyYeAxRJfnecr0rDtQp/jJXmSo6F3Rrxeja9iohLRG7AYbFefwTVWfCb77E5fr1GcygjWpn2ZMek4ERA60Sj/4WtliHmqAn7hOYjMohpLQHZGJTAtX2ghM1sFLhFcQ9i2FtY7qVkzqs4rV69KnUZuTVSyj/aviYlkMbr1iWefdjOo/luJRdWc3tlJrdkkQhB1qtNCLmb6iGymxccKKTp/2UUfLXm2pWXIN5RiA6tSc2p+hrPKg91w4XW/teO7UzzFccWePq3ooXr3+NqxfWc3dc21DXytGCb0LQUGH5D1S7b55fl2BKg4djrWzOH2ndBCu4oo/M/POVtCvrmN8h/Gav3d1VhwUUwPPJHW3fpq60jrim4c43wlBflXf5tg/yTz0I3UCTx9xBg3wN6uuo3CGD+byFAFyrrqVPm25tfIIDRv3QDFmvfMJvBcj9iq/8ZAiBgdl15LaNNX6+K+JcQIEv5NNcD9A0CYP8tBMDj1iLsPYO/QICsfwsByLLFSIPz30RJ+rcQgEK+hs8t2vIFApD/LQSgxXQRblp/hQAtbv8SAtyj03ZR3h7L/AIBPP8tBAjaiqA2Zf/XQvkfZf+KOf0HfcGub9G/hQCmt/F+Hvu/djsN+ZcQwJsb/mohEu/8txAgYz/F2OA/X7sNB/9LJP6UZ+5dviXXQOwy/Cck/v9gGb6F9mkywkh1tE1nPqoTJ9XTvZYg83JB3BbpFP/5nYGWa5Lf1Ei0Y39GYkIIPeRv30+LVpmP16oarroQJdjS3yRc8iX6S+yTU7PWlXhXLOlCmUyaj+2qXn0r64lWUe1olzBndQep5wINL1Wfc1efjylXgB69r/Vb7tJTJJFEHPwSC7q6jA+KChxGVmlz4lUkj8pAC6yAk0WasEE37ZSxCyyw4sa0Y//DQVbQ//8PsnaEcGG81zBE1MZykMqKug0l4oP+37lLrUVxKyPo9uaw8ULS+g0Jx/zFbwDs/wCPATQu2RoDSMFdcscqiTs1cvg4RCic7IG6tMbH4qvm1tPnUzgBbk3DR8XObL+3nUgBL6m7bSwRz9QHT9eKMjYvEvVTHcUf17pnoSTU4/W+CWXd4hmU/SpLpOcqxnUnfMWfIElh2gjV/EGp/kigrvgCvt8jfxEul8PdkKAy8UdoDncp/2TGT2b8ZMb/LmZAnpUxCFwjDqd+FdZHC/mpTe7xXZL5p9Zt6aI6vdHpE9yP40Xk3vBHYU1h4/eQfzPWU9FY24xDqUjWCJNOCbX0660ou7i/r1u7LY36LHhsfVq8ADe2aismrElm1Q32SnH7yQ8MN4pQDh6azeu9ZmdZdhGjYyk6RZbrks2ba8OizgY7Nt3xjE82GA1wTLiInsb3Dw6zgsw4JvT2tmwSD4+02Q/t3pGgOeE5bouqDWqgGHjVI5u5tSyK4il2N4V+BMXMO7NHvMiaRSlzKH6TjieNAu2rS1S3L2K2bfAc1KQ2gsyqz/u8YgiD7b15G+v1Cx979Q3i55wTyKnA2qYoI4HqDh/HTGEMR0q8OQdJpfiycpBLCjNL4eX5qkeH2B07xoNidSaDu29wu3zzp4JCM8UfM08BicKcjuWgoUiQjYGGPNf/JoryiMT2qqDcnPN6ete1xaMyE0EGmfn6ebYbaNTXmRGSVEBt1xkRD7eOkz4GBF3YSukg4afGwNBA3ElK2RMdxjU9FUgsQHX/U0ruXLcTLU3sHv9hNbAI6TlCWlF65zBelyjGr9VjAYjXGQbT4Tj8OixlykI2llJP6YLqeHCFpBQimylxzRHcYHNsRie5U2AEjvdfWZ3IHFYqs1M1F230Kx19tcTtjw/fppYqhHAF43V8Dk0BjcJaMDueb4hNRFIyaHX4CwCEg2LiJ9FRvM2DWvKhqFrkSW7bYZKRMMpGFMqt1NbzoN1dR84vqdzjUppf+MrFpJEaq0zHFxWSaVflUeOhvjk9qAmKf+SiFexbiw63BAh1E/ajbro5qPqHnXfybsg/s2cz2Etwy8pwGLGq4jeNeNCW9JkTXdqJKJ+1aqM+s0E3YHglSmJA53WSD5JwHm34fjKtbAMMPggztIzqhihjUxrnSh4vq2cZ1N+3ZOnB77cSGFbcuouF6PKjWodF2pXwNc2y/Pw3cPTqxF+rg4MCcPwMn9PBqG7YLSYTKbVJIn7E1NIAUp8CKNOA8RH2irX4oD2GzHBHHyKCMDiGYPRSLX2lAAG4jvwOVpRBdQeV7QySn/TjphXmB1A1UgE23OBH+yHvVlOzC+Z1SzwU8obO25v0h24bOcUz9PUYhN6BeuIOaPHyym478RbK6EuLG4qgIZymhiUtat2LN8c/BRLFq9Et+Xmr6DGa5lAHmyuKOUR6RvUWnzd68HTJV+MmPvG00MaKz1wtNG5/M+cFNlY8llxg6cVnoBbaWLEprIWWXjwqXuhw/oYZa38y4yczfjLjfw8zdsUALFMdz6O5JejcAqjH87+5M+Acd4XdXmGsfl98Px6jKj47hF//bP6z+c/mP5v/bP6z+c/mP5v/bP6z+c/m//c1F12ifLNLOv0AQMXhpPSAxucC0/88f+hiUKdn8DWR2g/KCh+52azuV1FYq1UXdBCgYvJEMsBXdC/y/OWKf92LzH4Bb36T8KUYquq1HawyfDjFPslHHWwvHOCg9ECGIi12NHirMOz6z+DDOwYtepv/++UZPxS5LLxym+DkN3ufP0r+7t0TkH+6pZuxMvqJwtX93196EPHPlx5Q84yRh757WQcmWusfb8BmJVt1Ltr1n+9utfav/Mf7wO/5tacTHhJnDRZ8Z6Xwd026Z0Zz833/N10V/rtr1WU9QilnYAWxlNNBssSH90UvElVF+4XiCuGF6EJcIfGq3ssVC0f+5JFNfxwxnjvSm/O+bWDaT8D0Uxh9fWef/hoSuRJu4ct4wxt/7lqlgGbXNIvS2xO3BMhFekxjZnmJdhR38GTtAp5HyIuO9dBDAmc0mgM+eR84X4iLLiXfm8kOeqe35lnOG+9HSTUUhSVAy+mb5BOHFZMXrWRyWwf2lAloMAFnb9S+MkY5lTfRHEqYzizpZp2Bc7tG7mrz3r+liV5+sotyaypswgDlWobkMjO70B92wyMO0SmDS1mUI2QTj/A51NQ1XMUHVJxWu9OOkbCEQmT4x+eLjLlZtMKsEecDh514rxtRGo52gyQ04e3OxM+VPIrXUirznmQVXdGkvKtRgJl3CWqRdfiiT5Sahm7l7kVxgNRb9bUoMnJTPIiO8IukHFll4k4x9u0Oa+T9sjOeYTuoivNDcyn5/MwnFixTvuSKYqyizml+Xmjl2KjgQLvX6LRDLUJ0NUcoyFR/44Sy2yAq/ET1dsMO1fW1AlJSp9GqMj+SeR0BeZGmRl65AdfQ+9B+2d55WhNM/bmTMMrpB7Gfi4DiX150LPF9THjeDEKNO/xW2YabnatuytCLhpmA057dtej1A3euLLGdXpYInzNbDY5XAVBuPU+T9VUvyKi0OAXvLgkpbFwDG1tRNKAkUdveaU5DKM3VFl7KX1X10u2G69ZePfOh36945VFSJInMM0T85v31heUJh7VXZW3Ls+ks0ZvMeD39sBoT9Og/t57M5qTyPho4cm8e+XyXhcOl6DB4kRb33lhXTuFghBP37eBgbGZhxN5KJ8j+KFL9iX0WxeFYj8BSMJJi/WRTX9SKshMRVK04r1uDY647lfcGtnTZPrgmjzZk09mfFPey/W/A7DHjs/3d7n/MQibD+s/6wDdBIRTiw7UpCJYZ6dKddbnoiE6s22nvcU6L0unHf63WHKhiPm+i8GVFC1Itdzp4wtEPazGDXF53Wq1kMfCSq9Xy0NMQRYP8mvZrCgr7DbNNuebDfWXkgBUPEKSNNRhXt+5YAKX6/O04BEv7DD5U9SXyT8u6N0hVCtGtInPs1y14bOU4qQP1jFeKQ8wcgs0vUmf52qV+DOWP74g2xiEVLTNm3ffM91WccHnkcch3BShjHbiDefyjuZXS0lr6Ocy0c2nEYmCIqhJoj+D1Pbe1lYi17OYkLBnFLBp+g/KBdaN6ccEzR/3+6hkctqqCTmxP1MTt9n5FLsNNei4njRqFlEP7wK5WFeYu7Vw5G0VFhgV0uHm4bsl9ikJ564uDAiOMN9VAh0Dlp8QzLYBdW0iNW7qIilcYqorURpZ2PZcRScYgdyQhEx5yn7xLAVCeYNzOYUpl2MfMxz0PVL6Zf7OTizwoK2rq5ZRNjWl601jYo8JBtCb3rCyW0+yHmn5ANcv/DQzhS/Yuj6QiSBrX9U+lUHIq9rhQcT6X7xtUY+bOSE4y8DCYQ6exGxPucLelLZvGhT3Vex2vo5O0O2azascpk1ZCtIvZGvxro7m22hK32H6ryKi6hFNeAfVuT/10TNzhQjYR5ob1/Cpd6jiu7eEuTXPXUwDlWqzkIHIHqrRHr/Jz8VRj1UPBnbaVxJxPYdRCXJwWqywOeWt2RXHIW3uI/1ADxovZpTqEuNBbPGcG11IsKcG5UdS5rgHcT5d3v9lyo5/kaSQ4RvSqmsanTZIZJX46adbWvfkWIZ2lJITS0vHIHH5h6pVaguYshAM6V0g9xHSH6wQ8erht342Ag5HMTs/8Tc+dmrnrajD2zuHu07cVkO8fDPE7IlRhPE+Hx28uzXvOpWCNaU8ptzsnS09PDmoL2GsI2gI8ccULRhBlAsd6GRCAq6DijR2SSJcpbpEUFKNhsgYd2oMeD31e6GZihKLQj11GcLdUCBx6Qiyo5hu5WrrYA+/ONvA1pqKw4QIJ16orrlWQEyXlVvofR4fqtuy70ZZAI/m/2B+F/DMFABfMtjPMfcdr9NHhVfqsoC8wwFvHmYLcGWRc4Td3bqnyajrr7u0EbP+lOibrpqsbv8MNi0Dm/GGHHD3kJ7tsKqmwcp2u7jS/xv/k6LQWN/zms0wmqlCv3DKWQrEvmeMFUfBTpeORj8x3mHYWI8xSaO1JDwno+frQN2N76lD+PRNbISBmZl9I1r1FusBNUibbIckPfefStWHs5woN0RKs7i+FgBA2WTBHvnsO42OTEwug/9GQl61jbzXCsKhBlNx+nid71dXqSr8N1tXKMc4p14719rE8sEtlOUJ+E7iDFfgaqQvHygNPRjmYfapYJfTAGgkj+09NME6G7YFAwYCRJcDYxokBSdUVMW7OG6vMpz87LkXQCHsMcMgedCpIu3lusV6F/0wZI7TAQVpVu6ZTAFlBXDTMxFcWTl2txqwLVs873jyCLt3Ut6UGUxDyPtxWiMtMIM2367upLwpoUBcKYbuOfxMXBCWbf3aMCY+TMraoV/ipuFOiUGOO1GfPzhhyTMthUbJWlh4Jl48ktzXhidO1gsHBXDhv9Eiy4m2r7vye9jDO89UxgM4h7GNw2sGSh65VeLeU3NUhovzqJrc/LwutoGiOHcqgORZawBKdBH4WMZjANCCsKNE87sMKPeCQG717MRBPZ6z0iy96Nzgebkb666DPRw8gyTDE1EityavhrncTOa0Si/U5W2SNrTOq266T7Ianb0vCoilVOnAzHOA5flhgqpsVbe1DJKXKDlkWk/1KD6NP99yPBRwgM02KXXdbMj8y8UmkCNNPNDtIgdDv7IC5dFeEB01HK0S5TPcLkcNeHAMt4BoTp82IQcHatzGXe2/Dzp6pENyLAwS4djOfRDvlLnoXlmDhSdv6F5rpPS0ELlomjZGg8YigKq+ToXu9Tq3SYL2kene1t5QUddN3y04VdqmytGowGZN+VJILBLTnMeUNtG8LfI3iuyU81WUgcDWGhkOjpiOJrMh0L/aq7V0znIt2UQOjlgFUSJBXfw9VOmgvKEkW2HXYnFrl3s6sO318lyMlNA4BjI7yiza94ZVIL6Fk6n2+WWwP0M58svZYNSbjg59npls4unwIpkY9YZpMJJ6a1iYyhp7M9o+H9K4VvHqFX1NOguqwynlOCCFZDyn3KqJdhAppvhIMiQEUyvUp8PsUmCAAwkqRlagft7yXpzcdM1H6NonyZo253q81n4rlAQP4oFjApAMdrlpv/KYzJPolb+CPEZueN4nzxvkiyJJZiNVUkQHDcdSNjVhq5lQwv6Y9i6YuVcfYoL8GLpncjIqV5qwA4jdz9DfeKCTZxshyBN05/Y3LT6ansJzUzCYOoVObuMXkx/I7p1glJwjEx3hEz0DZKUwraF15r5U/pVFqyl2i3HkNNIoauw13phuWkPjWn0KvxqwBlwrx19spAVJXEt/DdCTOOKYTueVEyhyXKCgnL859TrNkleWmnmd3O503kT26byM9bdu+0wGBPe1ecFvhMpTqcg86CmK/mOnAKQyqil47dgPR92IFfIOgbIBtserWi/6xBrc7vwiN5I5rWgIq0yNaaXktYpJ7xLCsrXXEJ2zO8lpzZPdylnqeRjwJm6pci1BaU0usYenVe5ipf2zArdDgqpoMhb7MsOl6l0YijEzjDpZUkAsIqkuHAl7mxzEWtWqVlzLwFKGhGOi4UFioJgfcwQ+0qtB3qbCtKujHat9B82lowmyCQMFPcA3GudasLZjUXiy5cYNM/ccdilCt2MP7Nr6F6uzrC7fuChkg5kGz9/ZfADTy79EdGHXT89fWQw0V0UB+ayyexPU0KEdQA/EVqVCX9jFW0OrT2JnH46+NiZzmg4qKO/IR7lbDF7XMPMZr58qFbLR/eIwybqtmmDGJZRSzLrqrEjnpRNFhvw0hF553kFs66CT++D5NdAOvniUD4b+E6ALnqo1HWugJn99CKLpdYYW2TO04My+USO6c1HJek5y7Bs/LupG7/j4f1TnNE4Hv6+eFbsPlXlWiunHvpjHimQ8C/+Aq0f0ci+eLdDVz/VqCl2py3XOfaZefwzjlLqtj1tBR6/6KflwyQb49z4Ino61mWA+Rg3UorX2TaamEZqENfZu66FTlY7DXrRWuVVuo01WNUrORN61mhrobL5wSohtCC1xCM5SUOe8W42Bz/QcY2vt5mg9ZAW4w9UqGIHicGkrk9tw9Ku2gCk170c3cFB2296WQtI9IYMWevifbpFyrPtRg5g4Z5pgfqHNLcNophICFvLPl8OV/RVoOedFhiax16LXPahHYcGIt7WwDEjX1cq0tmqGZ+xDq0ohT6WaCzgnYWEHYWsV4gV8k8Dlb+Tz/VpV7rGQ15nUcYDLi/qEsRTfKIWeDt42oPaam5eRAtOxZH03HeUwWNLcvcJRaOdLN7yDXZmCDPwiDEjOGg0WjnrIJqalr3ZLW68dqcrIiRkc3U+P43s+pfDq1d+4tnJcC7ZOkGvTBBTPwFdwtgrKtSVQBjwrbEm4+c7WUzUkiQcwmZ55ou3E/hBB//Ss4LIgCFj5jL0OS7yEMnLmWIxYTQd7ksWVcdY+608H19EVEz6p79x0OKV+HzdXAuisEPAZOQ6YW6da0cnsodRjXrTlYojUY5vR63caIwuZt8/OBDph/DtWeyWdEXB1Y1vx+Hd70nl35G62zLRF7M+e2DFUE+kP8L3oprOtmEQW8vRWhVdxeFqEyumqt5eTFXO6X/oNxbE006dsLw3TAtb++uJdXkXW3LbMrx+mkwhZbZKD6gZxta4j3s+BLlgCX0td5sEc2OPiOtR6rCUO1dQsDSu3e2qn37FD2k2gYtwhWfvy4VomsZEZ9Dr+gTFv3W4y6DZhzvDjsUu/pFoRWV87D13Mws3tQl9/WFq7NCjs53XdewXfAbgkeN1lZivgt+KM5TfD80KHN7gsj6TFDHTBkbnv0mDlEi/Ly+xjepU9jfgdBV0P8fgAqKeal285N31/OSJDvnmmE8w9K/qr4w5tSXVxWg35ZVDo20w4PrbIPrFodhFwblIQdrFkYv9OgiqZVTsTZt/n/fcGlcOCTOoGYciMByzUY8+mDxodrpL6E7++5dAa2CUikIxBFbcE0TLBK+vguuaE4RgSa/Wbha+aEU9sCtqHitEOrMew60T6U6G1eMZJbAT+OuPykzuzcexYFK1h0Y63JCFoNTJIQ/tm1fZ9N3laXc/8HUEsDBBQAAgAIACgKXU0VBTL4TQAAAGoAAAAbAAAAdW5pdmVyc2FsL3VuaXZlcnNhbC5wbmcueG1ss7GvyM1RKEstKs7Mz7NVMtQzULK34+WyKShKLctMLVeoAIoBBSFASaHSVsnECMEtz0wpybBVMjcyRYhlpGamZ5TYKpmamMAF9YFGAgBQSwECAAAUAAIACADmcMtEewXTksABAADaAwAADwAAAAAAAAABAAAAAAAAAAAAbm9uZS9wbGF5ZXIueG1sUEsBAgAAFAACAAgAF2Z+TvhseiA2BQAAaRIAAB0AAAAAAAAAAQAAAAAA7QEAAHVuaXZlcnNhbC9jb21tb25fbWVzc2FnZXMubG5nUEsBAgAAFAACAAgAF2Z+TvKM0RzUBAAAaRIAACcAAAAAAAAAAQAAAAAAXgcAAHVuaXZlcnNhbC9mbGFzaF9wdWJsaXNoaW5nX3NldHRpbmdzLnhtbFBLAQIAABQAAgAIABdmfk46Kj9OugIAAFgKAAAhAAAAAAAAAAEAAAAAAHcMAAB1bml2ZXJzYWwvZmxhc2hfc2tpbl9zZXR0aW5ncy54bWxQSwECAAAUAAIACAAXZn5OkjlBIaUEAAB6EQAAJgAAAAAAAAABAAAAAABwDwAAdW5pdmVyc2FsL2h0bWxfcHVibGlzaGluZ19zZXR0aW5ncy54bWxQSwECAAAUAAIACAAXZn5OghPHdJYBAAAiBgAAHwAAAAAAAAABAAAAAABZFAAAdW5pdmVyc2FsL2h0bWxfc2tpbl9zZXR0aW5ncy5qc1BLAQIAABQAAgAIABdmfk7ShK5mrwAAAEABAAAaAAAAAAAAAAEAAAAAACwWAAB1bml2ZXJzYWwvaTE4bl9wcmVzZXRzLnhtbFBLAQIAABQAAgAIABdmfk54CeGkdgAAAHYAAAAcAAAAAAAAAAEAAAAAABMXAAB1bml2ZXJzYWwvbG9jYWxfc2V0dGluZ3MueG1sUEsBAgAAFAACAAgA5nDLRM6CCTfsAgAAiAgAABQAAAAAAAAAAQAAAAAAwxcAAHVuaXZlcnNhbC9wbGF5ZXIueG1sUEsBAgAAFAACAAgAF2Z+TlvYtdtvAQAA+AIAACkAAAAAAAAAAQAAAAAA4RoAAHVuaXZlcnNhbC9za2luX2N1c3RvbWl6YXRpb25fc2V0dGluZ3MueG1sUEsBAgAAFAACAAgAKApdTXtxyJ7FQgAAWncAABcAAAAAAAAAAAAAAAAAlxwAAHVuaXZlcnNhbC91bml2ZXJzYWwucG5nUEsBAgAAFAACAAgAKApdTRUFMvhNAAAAagAAABsAAAAAAAAAAQAAAAAAkV8AAHVuaXZlcnNhbC91bml2ZXJzYWwucG5nLnhtbFBLBQYAAAAADAAMAIYDAAAXYAAAAAA=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RESOURCE_PATHS_HASH_PRESENTER" val="b9e251fed832548f907b919fbec9ef8d81783d1f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1884</TotalTime>
  <Words>724</Words>
  <Application>Microsoft Office PowerPoint</Application>
  <PresentationFormat>Произвольный</PresentationFormat>
  <Paragraphs>93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!!-Урок 1</dc:title>
  <dc:creator>Admin</dc:creator>
  <cp:lastModifiedBy>Admin</cp:lastModifiedBy>
  <cp:revision>392</cp:revision>
  <dcterms:created xsi:type="dcterms:W3CDTF">2010-08-02T17:52:52Z</dcterms:created>
  <dcterms:modified xsi:type="dcterms:W3CDTF">2022-06-04T12:03:45Z</dcterms:modified>
</cp:coreProperties>
</file>